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307" r:id="rId6"/>
    <p:sldId id="392" r:id="rId7"/>
    <p:sldId id="393" r:id="rId8"/>
    <p:sldId id="394" r:id="rId9"/>
    <p:sldId id="397" r:id="rId10"/>
    <p:sldId id="398" r:id="rId11"/>
    <p:sldId id="412" r:id="rId12"/>
    <p:sldId id="399" r:id="rId13"/>
    <p:sldId id="395" r:id="rId14"/>
    <p:sldId id="400" r:id="rId15"/>
    <p:sldId id="414" r:id="rId16"/>
    <p:sldId id="415" r:id="rId17"/>
    <p:sldId id="416" r:id="rId18"/>
    <p:sldId id="417" r:id="rId19"/>
    <p:sldId id="418" r:id="rId20"/>
    <p:sldId id="410" r:id="rId21"/>
    <p:sldId id="411" r:id="rId22"/>
    <p:sldId id="419" r:id="rId23"/>
    <p:sldId id="420" r:id="rId24"/>
    <p:sldId id="389" r:id="rId25"/>
    <p:sldId id="390" r:id="rId26"/>
    <p:sldId id="391" r:id="rId27"/>
    <p:sldId id="396" r:id="rId28"/>
    <p:sldId id="401" r:id="rId29"/>
    <p:sldId id="402" r:id="rId30"/>
    <p:sldId id="421" r:id="rId31"/>
    <p:sldId id="403" r:id="rId32"/>
    <p:sldId id="404" r:id="rId33"/>
    <p:sldId id="405" r:id="rId34"/>
    <p:sldId id="413" r:id="rId35"/>
    <p:sldId id="406" r:id="rId36"/>
    <p:sldId id="407" r:id="rId37"/>
    <p:sldId id="408" r:id="rId38"/>
    <p:sldId id="409" r:id="rId39"/>
    <p:sldId id="388"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737"/>
    <a:srgbClr val="000644"/>
    <a:srgbClr val="00135F"/>
    <a:srgbClr val="000000"/>
    <a:srgbClr val="969696"/>
    <a:srgbClr val="D53E2D"/>
    <a:srgbClr val="AC351E"/>
    <a:srgbClr val="FF0000"/>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67418-8A2A-4E9F-925E-0C9AC05FF43F}" v="53" dt="2022-03-28T20:11:02.668"/>
    <p1510:client id="{C6592AE3-1AA0-431A-B794-C50BD64D95A3}" v="40" dt="2022-03-28T11:46:11.1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79020" autoAdjust="0"/>
  </p:normalViewPr>
  <p:slideViewPr>
    <p:cSldViewPr snapToGrid="0" showGuides="1">
      <p:cViewPr varScale="1">
        <p:scale>
          <a:sx n="68" d="100"/>
          <a:sy n="68" d="100"/>
        </p:scale>
        <p:origin x="1315"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BE567418-8A2A-4E9F-925E-0C9AC05FF43F}"/>
    <pc:docChg chg="undo custSel addSld modSld sldOrd">
      <pc:chgData name="Rob Luijten" userId="3656dec8-07ff-49b6-baa7-7de42837e1f6" providerId="ADAL" clId="{BE567418-8A2A-4E9F-925E-0C9AC05FF43F}" dt="2022-03-28T20:33:01.224" v="1687" actId="20577"/>
      <pc:docMkLst>
        <pc:docMk/>
      </pc:docMkLst>
      <pc:sldChg chg="modSp mod">
        <pc:chgData name="Rob Luijten" userId="3656dec8-07ff-49b6-baa7-7de42837e1f6" providerId="ADAL" clId="{BE567418-8A2A-4E9F-925E-0C9AC05FF43F}" dt="2022-03-28T19:14:30.025" v="1" actId="1076"/>
        <pc:sldMkLst>
          <pc:docMk/>
          <pc:sldMk cId="2574358565" sldId="257"/>
        </pc:sldMkLst>
        <pc:spChg chg="mod">
          <ac:chgData name="Rob Luijten" userId="3656dec8-07ff-49b6-baa7-7de42837e1f6" providerId="ADAL" clId="{BE567418-8A2A-4E9F-925E-0C9AC05FF43F}" dt="2022-03-28T19:14:23.822" v="0" actId="1076"/>
          <ac:spMkLst>
            <pc:docMk/>
            <pc:sldMk cId="2574358565" sldId="257"/>
            <ac:spMk id="2" creationId="{00000000-0000-0000-0000-000000000000}"/>
          </ac:spMkLst>
        </pc:spChg>
        <pc:spChg chg="mod">
          <ac:chgData name="Rob Luijten" userId="3656dec8-07ff-49b6-baa7-7de42837e1f6" providerId="ADAL" clId="{BE567418-8A2A-4E9F-925E-0C9AC05FF43F}" dt="2022-03-28T19:14:30.025" v="1" actId="1076"/>
          <ac:spMkLst>
            <pc:docMk/>
            <pc:sldMk cId="2574358565" sldId="257"/>
            <ac:spMk id="8" creationId="{D865EF6E-18E1-4674-B7BA-E655892BE4AE}"/>
          </ac:spMkLst>
        </pc:spChg>
      </pc:sldChg>
      <pc:sldChg chg="addSp modSp mod">
        <pc:chgData name="Rob Luijten" userId="3656dec8-07ff-49b6-baa7-7de42837e1f6" providerId="ADAL" clId="{BE567418-8A2A-4E9F-925E-0C9AC05FF43F}" dt="2022-03-28T20:10:34.407" v="1574" actId="20577"/>
        <pc:sldMkLst>
          <pc:docMk/>
          <pc:sldMk cId="4130635347" sldId="391"/>
        </pc:sldMkLst>
        <pc:spChg chg="add mod">
          <ac:chgData name="Rob Luijten" userId="3656dec8-07ff-49b6-baa7-7de42837e1f6" providerId="ADAL" clId="{BE567418-8A2A-4E9F-925E-0C9AC05FF43F}" dt="2022-03-28T20:10:34.407" v="1574" actId="20577"/>
          <ac:spMkLst>
            <pc:docMk/>
            <pc:sldMk cId="4130635347" sldId="391"/>
            <ac:spMk id="7" creationId="{ED30A977-1A97-4053-B577-D8C72166C366}"/>
          </ac:spMkLst>
        </pc:spChg>
      </pc:sldChg>
      <pc:sldChg chg="addSp modSp mod">
        <pc:chgData name="Rob Luijten" userId="3656dec8-07ff-49b6-baa7-7de42837e1f6" providerId="ADAL" clId="{BE567418-8A2A-4E9F-925E-0C9AC05FF43F}" dt="2022-03-28T19:22:25.456" v="171" actId="207"/>
        <pc:sldMkLst>
          <pc:docMk/>
          <pc:sldMk cId="40898224" sldId="392"/>
        </pc:sldMkLst>
        <pc:spChg chg="mod">
          <ac:chgData name="Rob Luijten" userId="3656dec8-07ff-49b6-baa7-7de42837e1f6" providerId="ADAL" clId="{BE567418-8A2A-4E9F-925E-0C9AC05FF43F}" dt="2022-03-28T19:14:44.481" v="5" actId="20577"/>
          <ac:spMkLst>
            <pc:docMk/>
            <pc:sldMk cId="40898224" sldId="392"/>
            <ac:spMk id="3" creationId="{289A9DB7-597D-46C3-BB37-80613EEA015D}"/>
          </ac:spMkLst>
        </pc:spChg>
        <pc:spChg chg="add mod">
          <ac:chgData name="Rob Luijten" userId="3656dec8-07ff-49b6-baa7-7de42837e1f6" providerId="ADAL" clId="{BE567418-8A2A-4E9F-925E-0C9AC05FF43F}" dt="2022-03-28T19:22:25.456" v="171" actId="207"/>
          <ac:spMkLst>
            <pc:docMk/>
            <pc:sldMk cId="40898224" sldId="392"/>
            <ac:spMk id="9" creationId="{728E9EC3-A0C9-4CA4-9C74-22055912C2DE}"/>
          </ac:spMkLst>
        </pc:spChg>
        <pc:picChg chg="add mod">
          <ac:chgData name="Rob Luijten" userId="3656dec8-07ff-49b6-baa7-7de42837e1f6" providerId="ADAL" clId="{BE567418-8A2A-4E9F-925E-0C9AC05FF43F}" dt="2022-03-28T19:15:57.105" v="10"/>
          <ac:picMkLst>
            <pc:docMk/>
            <pc:sldMk cId="40898224" sldId="392"/>
            <ac:picMk id="8" creationId="{6030663C-DD61-4B2E-8484-E80710C16C76}"/>
          </ac:picMkLst>
        </pc:picChg>
      </pc:sldChg>
      <pc:sldChg chg="addSp modSp mod">
        <pc:chgData name="Rob Luijten" userId="3656dec8-07ff-49b6-baa7-7de42837e1f6" providerId="ADAL" clId="{BE567418-8A2A-4E9F-925E-0C9AC05FF43F}" dt="2022-03-28T19:20:27.687" v="170" actId="20577"/>
        <pc:sldMkLst>
          <pc:docMk/>
          <pc:sldMk cId="3720337093" sldId="393"/>
        </pc:sldMkLst>
        <pc:spChg chg="add mod">
          <ac:chgData name="Rob Luijten" userId="3656dec8-07ff-49b6-baa7-7de42837e1f6" providerId="ADAL" clId="{BE567418-8A2A-4E9F-925E-0C9AC05FF43F}" dt="2022-03-28T19:20:27.687" v="170" actId="20577"/>
          <ac:spMkLst>
            <pc:docMk/>
            <pc:sldMk cId="3720337093" sldId="393"/>
            <ac:spMk id="9" creationId="{D027722A-6971-40D6-ABF5-290112244952}"/>
          </ac:spMkLst>
        </pc:spChg>
        <pc:picChg chg="add mod">
          <ac:chgData name="Rob Luijten" userId="3656dec8-07ff-49b6-baa7-7de42837e1f6" providerId="ADAL" clId="{BE567418-8A2A-4E9F-925E-0C9AC05FF43F}" dt="2022-03-28T19:19:59.693" v="124"/>
          <ac:picMkLst>
            <pc:docMk/>
            <pc:sldMk cId="3720337093" sldId="393"/>
            <ac:picMk id="8" creationId="{FD3B5B1B-2296-4430-A59B-B82C73C3D582}"/>
          </ac:picMkLst>
        </pc:picChg>
      </pc:sldChg>
      <pc:sldChg chg="modSp mod">
        <pc:chgData name="Rob Luijten" userId="3656dec8-07ff-49b6-baa7-7de42837e1f6" providerId="ADAL" clId="{BE567418-8A2A-4E9F-925E-0C9AC05FF43F}" dt="2022-03-28T19:22:47.713" v="175" actId="20577"/>
        <pc:sldMkLst>
          <pc:docMk/>
          <pc:sldMk cId="1093358565" sldId="394"/>
        </pc:sldMkLst>
        <pc:spChg chg="mod">
          <ac:chgData name="Rob Luijten" userId="3656dec8-07ff-49b6-baa7-7de42837e1f6" providerId="ADAL" clId="{BE567418-8A2A-4E9F-925E-0C9AC05FF43F}" dt="2022-03-28T19:22:47.713" v="175" actId="20577"/>
          <ac:spMkLst>
            <pc:docMk/>
            <pc:sldMk cId="1093358565" sldId="394"/>
            <ac:spMk id="3" creationId="{289A9DB7-597D-46C3-BB37-80613EEA015D}"/>
          </ac:spMkLst>
        </pc:spChg>
      </pc:sldChg>
      <pc:sldChg chg="modSp mod">
        <pc:chgData name="Rob Luijten" userId="3656dec8-07ff-49b6-baa7-7de42837e1f6" providerId="ADAL" clId="{BE567418-8A2A-4E9F-925E-0C9AC05FF43F}" dt="2022-03-28T19:51:20.970" v="851"/>
        <pc:sldMkLst>
          <pc:docMk/>
          <pc:sldMk cId="2415505807" sldId="399"/>
        </pc:sldMkLst>
        <pc:spChg chg="mod">
          <ac:chgData name="Rob Luijten" userId="3656dec8-07ff-49b6-baa7-7de42837e1f6" providerId="ADAL" clId="{BE567418-8A2A-4E9F-925E-0C9AC05FF43F}" dt="2022-03-28T19:51:20.970" v="851"/>
          <ac:spMkLst>
            <pc:docMk/>
            <pc:sldMk cId="2415505807" sldId="399"/>
            <ac:spMk id="2" creationId="{7774471F-4E28-4146-A761-D83489A55005}"/>
          </ac:spMkLst>
        </pc:spChg>
      </pc:sldChg>
      <pc:sldChg chg="delSp modSp mod modNotesTx">
        <pc:chgData name="Rob Luijten" userId="3656dec8-07ff-49b6-baa7-7de42837e1f6" providerId="ADAL" clId="{BE567418-8A2A-4E9F-925E-0C9AC05FF43F}" dt="2022-03-28T19:34:32.503" v="502" actId="20577"/>
        <pc:sldMkLst>
          <pc:docMk/>
          <pc:sldMk cId="1208184084" sldId="400"/>
        </pc:sldMkLst>
        <pc:spChg chg="mod">
          <ac:chgData name="Rob Luijten" userId="3656dec8-07ff-49b6-baa7-7de42837e1f6" providerId="ADAL" clId="{BE567418-8A2A-4E9F-925E-0C9AC05FF43F}" dt="2022-03-28T19:34:12.839" v="441" actId="20577"/>
          <ac:spMkLst>
            <pc:docMk/>
            <pc:sldMk cId="1208184084" sldId="400"/>
            <ac:spMk id="3" creationId="{289A9DB7-597D-46C3-BB37-80613EEA015D}"/>
          </ac:spMkLst>
        </pc:spChg>
        <pc:spChg chg="del">
          <ac:chgData name="Rob Luijten" userId="3656dec8-07ff-49b6-baa7-7de42837e1f6" providerId="ADAL" clId="{BE567418-8A2A-4E9F-925E-0C9AC05FF43F}" dt="2022-03-28T19:25:41.070" v="194" actId="478"/>
          <ac:spMkLst>
            <pc:docMk/>
            <pc:sldMk cId="1208184084" sldId="400"/>
            <ac:spMk id="5" creationId="{97EDCCDE-3CAC-4EBE-82BD-53D99314EE66}"/>
          </ac:spMkLst>
        </pc:spChg>
        <pc:spChg chg="del">
          <ac:chgData name="Rob Luijten" userId="3656dec8-07ff-49b6-baa7-7de42837e1f6" providerId="ADAL" clId="{BE567418-8A2A-4E9F-925E-0C9AC05FF43F}" dt="2022-03-28T19:25:39.975" v="193" actId="478"/>
          <ac:spMkLst>
            <pc:docMk/>
            <pc:sldMk cId="1208184084" sldId="400"/>
            <ac:spMk id="6" creationId="{429BF577-4877-4B8C-BA55-64768B9B3211}"/>
          </ac:spMkLst>
        </pc:spChg>
      </pc:sldChg>
      <pc:sldChg chg="modSp mod">
        <pc:chgData name="Rob Luijten" userId="3656dec8-07ff-49b6-baa7-7de42837e1f6" providerId="ADAL" clId="{BE567418-8A2A-4E9F-925E-0C9AC05FF43F}" dt="2022-03-28T19:26:23.064" v="203" actId="20577"/>
        <pc:sldMkLst>
          <pc:docMk/>
          <pc:sldMk cId="4081531261" sldId="401"/>
        </pc:sldMkLst>
        <pc:spChg chg="mod">
          <ac:chgData name="Rob Luijten" userId="3656dec8-07ff-49b6-baa7-7de42837e1f6" providerId="ADAL" clId="{BE567418-8A2A-4E9F-925E-0C9AC05FF43F}" dt="2022-03-28T19:26:23.064" v="203" actId="20577"/>
          <ac:spMkLst>
            <pc:docMk/>
            <pc:sldMk cId="4081531261" sldId="401"/>
            <ac:spMk id="7" creationId="{25F375A4-2C50-45FA-8803-807B9D090399}"/>
          </ac:spMkLst>
        </pc:spChg>
      </pc:sldChg>
      <pc:sldChg chg="delSp mod">
        <pc:chgData name="Rob Luijten" userId="3656dec8-07ff-49b6-baa7-7de42837e1f6" providerId="ADAL" clId="{BE567418-8A2A-4E9F-925E-0C9AC05FF43F}" dt="2022-03-28T20:13:35.715" v="1649" actId="478"/>
        <pc:sldMkLst>
          <pc:docMk/>
          <pc:sldMk cId="3202880276" sldId="404"/>
        </pc:sldMkLst>
        <pc:spChg chg="del">
          <ac:chgData name="Rob Luijten" userId="3656dec8-07ff-49b6-baa7-7de42837e1f6" providerId="ADAL" clId="{BE567418-8A2A-4E9F-925E-0C9AC05FF43F}" dt="2022-03-28T20:13:35.715" v="1649" actId="478"/>
          <ac:spMkLst>
            <pc:docMk/>
            <pc:sldMk cId="3202880276" sldId="404"/>
            <ac:spMk id="2" creationId="{1DE49FC7-1F4A-4442-BBCC-E11627B8F39A}"/>
          </ac:spMkLst>
        </pc:spChg>
      </pc:sldChg>
      <pc:sldChg chg="modSp">
        <pc:chgData name="Rob Luijten" userId="3656dec8-07ff-49b6-baa7-7de42837e1f6" providerId="ADAL" clId="{BE567418-8A2A-4E9F-925E-0C9AC05FF43F}" dt="2022-03-28T19:45:12.181" v="792" actId="1076"/>
        <pc:sldMkLst>
          <pc:docMk/>
          <pc:sldMk cId="863712004" sldId="410"/>
        </pc:sldMkLst>
        <pc:picChg chg="mod">
          <ac:chgData name="Rob Luijten" userId="3656dec8-07ff-49b6-baa7-7de42837e1f6" providerId="ADAL" clId="{BE567418-8A2A-4E9F-925E-0C9AC05FF43F}" dt="2022-03-28T19:45:12.181" v="792" actId="1076"/>
          <ac:picMkLst>
            <pc:docMk/>
            <pc:sldMk cId="863712004" sldId="410"/>
            <ac:picMk id="2050" creationId="{D4135C6C-CE53-423A-A44D-6E1BE6C20D6B}"/>
          </ac:picMkLst>
        </pc:picChg>
      </pc:sldChg>
      <pc:sldChg chg="modNotesTx">
        <pc:chgData name="Rob Luijten" userId="3656dec8-07ff-49b6-baa7-7de42837e1f6" providerId="ADAL" clId="{BE567418-8A2A-4E9F-925E-0C9AC05FF43F}" dt="2022-03-28T19:54:45.126" v="1145" actId="20577"/>
        <pc:sldMkLst>
          <pc:docMk/>
          <pc:sldMk cId="4152563117" sldId="411"/>
        </pc:sldMkLst>
      </pc:sldChg>
      <pc:sldChg chg="addSp delSp modSp mod">
        <pc:chgData name="Rob Luijten" userId="3656dec8-07ff-49b6-baa7-7de42837e1f6" providerId="ADAL" clId="{BE567418-8A2A-4E9F-925E-0C9AC05FF43F}" dt="2022-03-28T20:33:01.224" v="1687" actId="20577"/>
        <pc:sldMkLst>
          <pc:docMk/>
          <pc:sldMk cId="3754106799" sldId="412"/>
        </pc:sldMkLst>
        <pc:spChg chg="mod">
          <ac:chgData name="Rob Luijten" userId="3656dec8-07ff-49b6-baa7-7de42837e1f6" providerId="ADAL" clId="{BE567418-8A2A-4E9F-925E-0C9AC05FF43F}" dt="2022-03-28T19:51:14.886" v="849"/>
          <ac:spMkLst>
            <pc:docMk/>
            <pc:sldMk cId="3754106799" sldId="412"/>
            <ac:spMk id="2" creationId="{7774471F-4E28-4146-A761-D83489A55005}"/>
          </ac:spMkLst>
        </pc:spChg>
        <pc:spChg chg="mod">
          <ac:chgData name="Rob Luijten" userId="3656dec8-07ff-49b6-baa7-7de42837e1f6" providerId="ADAL" clId="{BE567418-8A2A-4E9F-925E-0C9AC05FF43F}" dt="2022-03-28T19:51:17.283" v="850"/>
          <ac:spMkLst>
            <pc:docMk/>
            <pc:sldMk cId="3754106799" sldId="412"/>
            <ac:spMk id="3" creationId="{D23C0E89-C97F-492A-91A4-D2A9692C1DE9}"/>
          </ac:spMkLst>
        </pc:spChg>
        <pc:spChg chg="add mod">
          <ac:chgData name="Rob Luijten" userId="3656dec8-07ff-49b6-baa7-7de42837e1f6" providerId="ADAL" clId="{BE567418-8A2A-4E9F-925E-0C9AC05FF43F}" dt="2022-03-28T20:33:01.224" v="1687" actId="20577"/>
          <ac:spMkLst>
            <pc:docMk/>
            <pc:sldMk cId="3754106799" sldId="412"/>
            <ac:spMk id="5" creationId="{1DBA89F2-8EA4-4642-868A-EFC871EEFE68}"/>
          </ac:spMkLst>
        </pc:spChg>
        <pc:spChg chg="add del mod">
          <ac:chgData name="Rob Luijten" userId="3656dec8-07ff-49b6-baa7-7de42837e1f6" providerId="ADAL" clId="{BE567418-8A2A-4E9F-925E-0C9AC05FF43F}" dt="2022-03-28T19:51:56.438" v="915"/>
          <ac:spMkLst>
            <pc:docMk/>
            <pc:sldMk cId="3754106799" sldId="412"/>
            <ac:spMk id="6" creationId="{B5D41F8D-3B0B-4D3C-AF23-B08DA36D3573}"/>
          </ac:spMkLst>
        </pc:spChg>
      </pc:sldChg>
      <pc:sldChg chg="addSp delSp modSp mod">
        <pc:chgData name="Rob Luijten" userId="3656dec8-07ff-49b6-baa7-7de42837e1f6" providerId="ADAL" clId="{BE567418-8A2A-4E9F-925E-0C9AC05FF43F}" dt="2022-03-28T20:04:28.339" v="1444" actId="478"/>
        <pc:sldMkLst>
          <pc:docMk/>
          <pc:sldMk cId="1498105759" sldId="413"/>
        </pc:sldMkLst>
        <pc:spChg chg="mod">
          <ac:chgData name="Rob Luijten" userId="3656dec8-07ff-49b6-baa7-7de42837e1f6" providerId="ADAL" clId="{BE567418-8A2A-4E9F-925E-0C9AC05FF43F}" dt="2022-03-28T20:04:04.968" v="1435" actId="21"/>
          <ac:spMkLst>
            <pc:docMk/>
            <pc:sldMk cId="1498105759" sldId="413"/>
            <ac:spMk id="3" creationId="{0ECD398F-A44B-4C2B-AA10-0FE87959FE80}"/>
          </ac:spMkLst>
        </pc:spChg>
        <pc:spChg chg="del">
          <ac:chgData name="Rob Luijten" userId="3656dec8-07ff-49b6-baa7-7de42837e1f6" providerId="ADAL" clId="{BE567418-8A2A-4E9F-925E-0C9AC05FF43F}" dt="2022-03-28T20:04:25.622" v="1443" actId="478"/>
          <ac:spMkLst>
            <pc:docMk/>
            <pc:sldMk cId="1498105759" sldId="413"/>
            <ac:spMk id="5" creationId="{9D21232F-125F-4EB2-A7DE-CAB45C6AD57D}"/>
          </ac:spMkLst>
        </pc:spChg>
        <pc:spChg chg="del">
          <ac:chgData name="Rob Luijten" userId="3656dec8-07ff-49b6-baa7-7de42837e1f6" providerId="ADAL" clId="{BE567418-8A2A-4E9F-925E-0C9AC05FF43F}" dt="2022-03-28T20:04:28.339" v="1444" actId="478"/>
          <ac:spMkLst>
            <pc:docMk/>
            <pc:sldMk cId="1498105759" sldId="413"/>
            <ac:spMk id="6" creationId="{76A38C60-9B19-432D-8885-CB41BA039EE4}"/>
          </ac:spMkLst>
        </pc:spChg>
        <pc:spChg chg="add mod">
          <ac:chgData name="Rob Luijten" userId="3656dec8-07ff-49b6-baa7-7de42837e1f6" providerId="ADAL" clId="{BE567418-8A2A-4E9F-925E-0C9AC05FF43F}" dt="2022-03-28T20:04:23.804" v="1442" actId="1076"/>
          <ac:spMkLst>
            <pc:docMk/>
            <pc:sldMk cId="1498105759" sldId="413"/>
            <ac:spMk id="8" creationId="{AB11C583-AC6E-4A2D-BB8F-CCE1BD99F785}"/>
          </ac:spMkLst>
        </pc:spChg>
      </pc:sldChg>
      <pc:sldChg chg="delSp modSp new mod">
        <pc:chgData name="Rob Luijten" userId="3656dec8-07ff-49b6-baa7-7de42837e1f6" providerId="ADAL" clId="{BE567418-8A2A-4E9F-925E-0C9AC05FF43F}" dt="2022-03-28T19:51:01.826" v="848" actId="14100"/>
        <pc:sldMkLst>
          <pc:docMk/>
          <pc:sldMk cId="4133608025" sldId="414"/>
        </pc:sldMkLst>
        <pc:spChg chg="mod">
          <ac:chgData name="Rob Luijten" userId="3656dec8-07ff-49b6-baa7-7de42837e1f6" providerId="ADAL" clId="{BE567418-8A2A-4E9F-925E-0C9AC05FF43F}" dt="2022-03-28T19:27:22.882" v="214" actId="20577"/>
          <ac:spMkLst>
            <pc:docMk/>
            <pc:sldMk cId="4133608025" sldId="414"/>
            <ac:spMk id="2" creationId="{C8A74697-78E8-4E94-ABE5-392A99C55CF1}"/>
          </ac:spMkLst>
        </pc:spChg>
        <pc:spChg chg="mod">
          <ac:chgData name="Rob Luijten" userId="3656dec8-07ff-49b6-baa7-7de42837e1f6" providerId="ADAL" clId="{BE567418-8A2A-4E9F-925E-0C9AC05FF43F}" dt="2022-03-28T19:51:01.826" v="848" actId="14100"/>
          <ac:spMkLst>
            <pc:docMk/>
            <pc:sldMk cId="4133608025" sldId="414"/>
            <ac:spMk id="3" creationId="{E4919769-94A9-47B4-8F93-145E9F60978A}"/>
          </ac:spMkLst>
        </pc:spChg>
        <pc:spChg chg="del">
          <ac:chgData name="Rob Luijten" userId="3656dec8-07ff-49b6-baa7-7de42837e1f6" providerId="ADAL" clId="{BE567418-8A2A-4E9F-925E-0C9AC05FF43F}" dt="2022-03-28T19:30:36.199" v="347" actId="478"/>
          <ac:spMkLst>
            <pc:docMk/>
            <pc:sldMk cId="4133608025" sldId="414"/>
            <ac:spMk id="5" creationId="{4687C90E-7CA3-4C66-A3DA-E7DF733D176D}"/>
          </ac:spMkLst>
        </pc:spChg>
        <pc:spChg chg="del">
          <ac:chgData name="Rob Luijten" userId="3656dec8-07ff-49b6-baa7-7de42837e1f6" providerId="ADAL" clId="{BE567418-8A2A-4E9F-925E-0C9AC05FF43F}" dt="2022-03-28T19:30:38.482" v="348" actId="478"/>
          <ac:spMkLst>
            <pc:docMk/>
            <pc:sldMk cId="4133608025" sldId="414"/>
            <ac:spMk id="6" creationId="{34AF59CA-CDC6-46A5-A6C2-6AF29C249257}"/>
          </ac:spMkLst>
        </pc:spChg>
      </pc:sldChg>
      <pc:sldChg chg="addSp delSp modSp add mod">
        <pc:chgData name="Rob Luijten" userId="3656dec8-07ff-49b6-baa7-7de42837e1f6" providerId="ADAL" clId="{BE567418-8A2A-4E9F-925E-0C9AC05FF43F}" dt="2022-03-28T19:32:44.361" v="396" actId="1076"/>
        <pc:sldMkLst>
          <pc:docMk/>
          <pc:sldMk cId="1871541416" sldId="415"/>
        </pc:sldMkLst>
        <pc:spChg chg="add del mod">
          <ac:chgData name="Rob Luijten" userId="3656dec8-07ff-49b6-baa7-7de42837e1f6" providerId="ADAL" clId="{BE567418-8A2A-4E9F-925E-0C9AC05FF43F}" dt="2022-03-28T19:32:40.929" v="395" actId="20577"/>
          <ac:spMkLst>
            <pc:docMk/>
            <pc:sldMk cId="1871541416" sldId="415"/>
            <ac:spMk id="3" creationId="{E4919769-94A9-47B4-8F93-145E9F60978A}"/>
          </ac:spMkLst>
        </pc:spChg>
        <pc:spChg chg="add del">
          <ac:chgData name="Rob Luijten" userId="3656dec8-07ff-49b6-baa7-7de42837e1f6" providerId="ADAL" clId="{BE567418-8A2A-4E9F-925E-0C9AC05FF43F}" dt="2022-03-28T19:31:17.706" v="357"/>
          <ac:spMkLst>
            <pc:docMk/>
            <pc:sldMk cId="1871541416" sldId="415"/>
            <ac:spMk id="5" creationId="{7C59D90F-7DA1-4168-B888-444B0BB81467}"/>
          </ac:spMkLst>
        </pc:spChg>
        <pc:spChg chg="add del">
          <ac:chgData name="Rob Luijten" userId="3656dec8-07ff-49b6-baa7-7de42837e1f6" providerId="ADAL" clId="{BE567418-8A2A-4E9F-925E-0C9AC05FF43F}" dt="2022-03-28T19:31:17.706" v="357"/>
          <ac:spMkLst>
            <pc:docMk/>
            <pc:sldMk cId="1871541416" sldId="415"/>
            <ac:spMk id="6" creationId="{1E521BF4-A116-47B6-A8FE-60D4E035C1C5}"/>
          </ac:spMkLst>
        </pc:spChg>
        <pc:spChg chg="add del mod">
          <ac:chgData name="Rob Luijten" userId="3656dec8-07ff-49b6-baa7-7de42837e1f6" providerId="ADAL" clId="{BE567418-8A2A-4E9F-925E-0C9AC05FF43F}" dt="2022-03-28T19:31:34.019" v="364"/>
          <ac:spMkLst>
            <pc:docMk/>
            <pc:sldMk cId="1871541416" sldId="415"/>
            <ac:spMk id="7" creationId="{2D039EBB-8EF7-43AE-B1F9-DDF2B3B8FF4D}"/>
          </ac:spMkLst>
        </pc:spChg>
        <pc:spChg chg="add del mod">
          <ac:chgData name="Rob Luijten" userId="3656dec8-07ff-49b6-baa7-7de42837e1f6" providerId="ADAL" clId="{BE567418-8A2A-4E9F-925E-0C9AC05FF43F}" dt="2022-03-28T19:31:34.019" v="364"/>
          <ac:spMkLst>
            <pc:docMk/>
            <pc:sldMk cId="1871541416" sldId="415"/>
            <ac:spMk id="8" creationId="{AB842D35-1F87-4CF2-B9D3-7BEB1340E218}"/>
          </ac:spMkLst>
        </pc:spChg>
        <pc:picChg chg="add mod">
          <ac:chgData name="Rob Luijten" userId="3656dec8-07ff-49b6-baa7-7de42837e1f6" providerId="ADAL" clId="{BE567418-8A2A-4E9F-925E-0C9AC05FF43F}" dt="2022-03-28T19:32:44.361" v="396" actId="1076"/>
          <ac:picMkLst>
            <pc:docMk/>
            <pc:sldMk cId="1871541416" sldId="415"/>
            <ac:picMk id="11" creationId="{970AA486-A4F5-491C-A01E-AFC326F4CEB9}"/>
          </ac:picMkLst>
        </pc:picChg>
        <pc:picChg chg="add del">
          <ac:chgData name="Rob Luijten" userId="3656dec8-07ff-49b6-baa7-7de42837e1f6" providerId="ADAL" clId="{BE567418-8A2A-4E9F-925E-0C9AC05FF43F}" dt="2022-03-28T19:31:17.706" v="357"/>
          <ac:picMkLst>
            <pc:docMk/>
            <pc:sldMk cId="1871541416" sldId="415"/>
            <ac:picMk id="1025" creationId="{AE39096F-4FBE-4EBB-956F-EC4369535683}"/>
          </ac:picMkLst>
        </pc:picChg>
        <pc:picChg chg="add del mod">
          <ac:chgData name="Rob Luijten" userId="3656dec8-07ff-49b6-baa7-7de42837e1f6" providerId="ADAL" clId="{BE567418-8A2A-4E9F-925E-0C9AC05FF43F}" dt="2022-03-28T19:31:34.019" v="364"/>
          <ac:picMkLst>
            <pc:docMk/>
            <pc:sldMk cId="1871541416" sldId="415"/>
            <ac:picMk id="1028" creationId="{F157A58B-13BC-4DA6-9CBA-807DAD4EE35D}"/>
          </ac:picMkLst>
        </pc:picChg>
      </pc:sldChg>
      <pc:sldChg chg="addSp delSp modSp new mod">
        <pc:chgData name="Rob Luijten" userId="3656dec8-07ff-49b6-baa7-7de42837e1f6" providerId="ADAL" clId="{BE567418-8A2A-4E9F-925E-0C9AC05FF43F}" dt="2022-03-28T20:13:13.426" v="1647" actId="1076"/>
        <pc:sldMkLst>
          <pc:docMk/>
          <pc:sldMk cId="4224990096" sldId="416"/>
        </pc:sldMkLst>
        <pc:spChg chg="mod">
          <ac:chgData name="Rob Luijten" userId="3656dec8-07ff-49b6-baa7-7de42837e1f6" providerId="ADAL" clId="{BE567418-8A2A-4E9F-925E-0C9AC05FF43F}" dt="2022-03-28T19:37:14.122" v="572" actId="20578"/>
          <ac:spMkLst>
            <pc:docMk/>
            <pc:sldMk cId="4224990096" sldId="416"/>
            <ac:spMk id="2" creationId="{D021770D-7F9F-445D-B276-9A3944F29616}"/>
          </ac:spMkLst>
        </pc:spChg>
        <pc:spChg chg="mod">
          <ac:chgData name="Rob Luijten" userId="3656dec8-07ff-49b6-baa7-7de42837e1f6" providerId="ADAL" clId="{BE567418-8A2A-4E9F-925E-0C9AC05FF43F}" dt="2022-03-28T19:54:19.855" v="1073" actId="14100"/>
          <ac:spMkLst>
            <pc:docMk/>
            <pc:sldMk cId="4224990096" sldId="416"/>
            <ac:spMk id="3" creationId="{260DE3E0-97FA-4C60-9378-1729A155B79D}"/>
          </ac:spMkLst>
        </pc:spChg>
        <pc:spChg chg="del">
          <ac:chgData name="Rob Luijten" userId="3656dec8-07ff-49b6-baa7-7de42837e1f6" providerId="ADAL" clId="{BE567418-8A2A-4E9F-925E-0C9AC05FF43F}" dt="2022-03-28T19:37:30.261" v="576" actId="478"/>
          <ac:spMkLst>
            <pc:docMk/>
            <pc:sldMk cId="4224990096" sldId="416"/>
            <ac:spMk id="5" creationId="{DA032E45-B241-4178-A19C-8F64DCF5D9F9}"/>
          </ac:spMkLst>
        </pc:spChg>
        <pc:picChg chg="add mod">
          <ac:chgData name="Rob Luijten" userId="3656dec8-07ff-49b6-baa7-7de42837e1f6" providerId="ADAL" clId="{BE567418-8A2A-4E9F-925E-0C9AC05FF43F}" dt="2022-03-28T20:13:13.426" v="1647" actId="1076"/>
          <ac:picMkLst>
            <pc:docMk/>
            <pc:sldMk cId="4224990096" sldId="416"/>
            <ac:picMk id="7" creationId="{5F7FCE3A-3751-4947-ABF5-4126CDE81007}"/>
          </ac:picMkLst>
        </pc:picChg>
      </pc:sldChg>
      <pc:sldChg chg="addSp modSp add mod">
        <pc:chgData name="Rob Luijten" userId="3656dec8-07ff-49b6-baa7-7de42837e1f6" providerId="ADAL" clId="{BE567418-8A2A-4E9F-925E-0C9AC05FF43F}" dt="2022-03-28T20:13:16.991" v="1648" actId="1076"/>
        <pc:sldMkLst>
          <pc:docMk/>
          <pc:sldMk cId="4051174406" sldId="417"/>
        </pc:sldMkLst>
        <pc:spChg chg="mod">
          <ac:chgData name="Rob Luijten" userId="3656dec8-07ff-49b6-baa7-7de42837e1f6" providerId="ADAL" clId="{BE567418-8A2A-4E9F-925E-0C9AC05FF43F}" dt="2022-03-28T19:38:02.306" v="627" actId="20577"/>
          <ac:spMkLst>
            <pc:docMk/>
            <pc:sldMk cId="4051174406" sldId="417"/>
            <ac:spMk id="2" creationId="{D021770D-7F9F-445D-B276-9A3944F29616}"/>
          </ac:spMkLst>
        </pc:spChg>
        <pc:spChg chg="mod">
          <ac:chgData name="Rob Luijten" userId="3656dec8-07ff-49b6-baa7-7de42837e1f6" providerId="ADAL" clId="{BE567418-8A2A-4E9F-925E-0C9AC05FF43F}" dt="2022-03-28T19:54:11.438" v="1070" actId="1076"/>
          <ac:spMkLst>
            <pc:docMk/>
            <pc:sldMk cId="4051174406" sldId="417"/>
            <ac:spMk id="3" creationId="{260DE3E0-97FA-4C60-9378-1729A155B79D}"/>
          </ac:spMkLst>
        </pc:spChg>
        <pc:picChg chg="add mod">
          <ac:chgData name="Rob Luijten" userId="3656dec8-07ff-49b6-baa7-7de42837e1f6" providerId="ADAL" clId="{BE567418-8A2A-4E9F-925E-0C9AC05FF43F}" dt="2022-03-28T20:13:16.991" v="1648" actId="1076"/>
          <ac:picMkLst>
            <pc:docMk/>
            <pc:sldMk cId="4051174406" sldId="417"/>
            <ac:picMk id="7" creationId="{F880DD31-3163-4260-A5A1-D9AC0948E097}"/>
          </ac:picMkLst>
        </pc:picChg>
      </pc:sldChg>
      <pc:sldChg chg="addSp delSp modSp new mod">
        <pc:chgData name="Rob Luijten" userId="3656dec8-07ff-49b6-baa7-7de42837e1f6" providerId="ADAL" clId="{BE567418-8A2A-4E9F-925E-0C9AC05FF43F}" dt="2022-03-28T19:48:21.348" v="844" actId="20577"/>
        <pc:sldMkLst>
          <pc:docMk/>
          <pc:sldMk cId="491456307" sldId="418"/>
        </pc:sldMkLst>
        <pc:spChg chg="mod">
          <ac:chgData name="Rob Luijten" userId="3656dec8-07ff-49b6-baa7-7de42837e1f6" providerId="ADAL" clId="{BE567418-8A2A-4E9F-925E-0C9AC05FF43F}" dt="2022-03-28T19:38:45.715" v="653" actId="20577"/>
          <ac:spMkLst>
            <pc:docMk/>
            <pc:sldMk cId="491456307" sldId="418"/>
            <ac:spMk id="2" creationId="{B8146278-1F68-443B-A878-BD082362E4EB}"/>
          </ac:spMkLst>
        </pc:spChg>
        <pc:spChg chg="del">
          <ac:chgData name="Rob Luijten" userId="3656dec8-07ff-49b6-baa7-7de42837e1f6" providerId="ADAL" clId="{BE567418-8A2A-4E9F-925E-0C9AC05FF43F}" dt="2022-03-28T19:38:49.456" v="654"/>
          <ac:spMkLst>
            <pc:docMk/>
            <pc:sldMk cId="491456307" sldId="418"/>
            <ac:spMk id="3" creationId="{1C937483-A8B9-4198-A199-3B3D879978A0}"/>
          </ac:spMkLst>
        </pc:spChg>
        <pc:spChg chg="del">
          <ac:chgData name="Rob Luijten" userId="3656dec8-07ff-49b6-baa7-7de42837e1f6" providerId="ADAL" clId="{BE567418-8A2A-4E9F-925E-0C9AC05FF43F}" dt="2022-03-28T19:40:27.554" v="703" actId="478"/>
          <ac:spMkLst>
            <pc:docMk/>
            <pc:sldMk cId="491456307" sldId="418"/>
            <ac:spMk id="5" creationId="{52EA01FD-D0FA-4F67-87B0-924BE629B539}"/>
          </ac:spMkLst>
        </pc:spChg>
        <pc:spChg chg="del">
          <ac:chgData name="Rob Luijten" userId="3656dec8-07ff-49b6-baa7-7de42837e1f6" providerId="ADAL" clId="{BE567418-8A2A-4E9F-925E-0C9AC05FF43F}" dt="2022-03-28T19:40:28.719" v="704" actId="478"/>
          <ac:spMkLst>
            <pc:docMk/>
            <pc:sldMk cId="491456307" sldId="418"/>
            <ac:spMk id="6" creationId="{FE50B786-F34D-4D1E-8946-1A8C9CEFE94D}"/>
          </ac:spMkLst>
        </pc:spChg>
        <pc:spChg chg="add mod">
          <ac:chgData name="Rob Luijten" userId="3656dec8-07ff-49b6-baa7-7de42837e1f6" providerId="ADAL" clId="{BE567418-8A2A-4E9F-925E-0C9AC05FF43F}" dt="2022-03-28T19:48:21.348" v="844" actId="20577"/>
          <ac:spMkLst>
            <pc:docMk/>
            <pc:sldMk cId="491456307" sldId="418"/>
            <ac:spMk id="9" creationId="{9DF5011B-EF60-4B91-8D42-EF4309E5CAD1}"/>
          </ac:spMkLst>
        </pc:spChg>
        <pc:spChg chg="add mod ord">
          <ac:chgData name="Rob Luijten" userId="3656dec8-07ff-49b6-baa7-7de42837e1f6" providerId="ADAL" clId="{BE567418-8A2A-4E9F-925E-0C9AC05FF43F}" dt="2022-03-28T19:45:17.504" v="794" actId="167"/>
          <ac:spMkLst>
            <pc:docMk/>
            <pc:sldMk cId="491456307" sldId="418"/>
            <ac:spMk id="11" creationId="{0962B540-E216-404D-9996-BBA75F67A62E}"/>
          </ac:spMkLst>
        </pc:spChg>
        <pc:picChg chg="add mod ord">
          <ac:chgData name="Rob Luijten" userId="3656dec8-07ff-49b6-baa7-7de42837e1f6" providerId="ADAL" clId="{BE567418-8A2A-4E9F-925E-0C9AC05FF43F}" dt="2022-03-28T19:45:24.064" v="795" actId="1076"/>
          <ac:picMkLst>
            <pc:docMk/>
            <pc:sldMk cId="491456307" sldId="418"/>
            <ac:picMk id="7" creationId="{3FDD83CB-229B-4C3A-9C28-361379B9204D}"/>
          </ac:picMkLst>
        </pc:picChg>
        <pc:picChg chg="add mod ord">
          <ac:chgData name="Rob Luijten" userId="3656dec8-07ff-49b6-baa7-7de42837e1f6" providerId="ADAL" clId="{BE567418-8A2A-4E9F-925E-0C9AC05FF43F}" dt="2022-03-28T19:46:39.880" v="800" actId="1076"/>
          <ac:picMkLst>
            <pc:docMk/>
            <pc:sldMk cId="491456307" sldId="418"/>
            <ac:picMk id="8" creationId="{32F0B839-D49D-423A-BF03-FB5FB511A94F}"/>
          </ac:picMkLst>
        </pc:picChg>
        <pc:picChg chg="add mod ord">
          <ac:chgData name="Rob Luijten" userId="3656dec8-07ff-49b6-baa7-7de42837e1f6" providerId="ADAL" clId="{BE567418-8A2A-4E9F-925E-0C9AC05FF43F}" dt="2022-03-28T19:46:44.881" v="801" actId="1076"/>
          <ac:picMkLst>
            <pc:docMk/>
            <pc:sldMk cId="491456307" sldId="418"/>
            <ac:picMk id="10" creationId="{F5668A2A-DBCC-4193-8C76-991E973CFBC3}"/>
          </ac:picMkLst>
        </pc:picChg>
        <pc:picChg chg="add mod">
          <ac:chgData name="Rob Luijten" userId="3656dec8-07ff-49b6-baa7-7de42837e1f6" providerId="ADAL" clId="{BE567418-8A2A-4E9F-925E-0C9AC05FF43F}" dt="2022-03-28T19:47:34.268" v="808" actId="1076"/>
          <ac:picMkLst>
            <pc:docMk/>
            <pc:sldMk cId="491456307" sldId="418"/>
            <ac:picMk id="12" creationId="{6ED3AA84-1F9E-475E-8FAB-01A9FA652A49}"/>
          </ac:picMkLst>
        </pc:picChg>
      </pc:sldChg>
      <pc:sldChg chg="addSp delSp modSp new mod">
        <pc:chgData name="Rob Luijten" userId="3656dec8-07ff-49b6-baa7-7de42837e1f6" providerId="ADAL" clId="{BE567418-8A2A-4E9F-925E-0C9AC05FF43F}" dt="2022-03-28T20:02:28.907" v="1362" actId="20577"/>
        <pc:sldMkLst>
          <pc:docMk/>
          <pc:sldMk cId="926336625" sldId="419"/>
        </pc:sldMkLst>
        <pc:spChg chg="mod">
          <ac:chgData name="Rob Luijten" userId="3656dec8-07ff-49b6-baa7-7de42837e1f6" providerId="ADAL" clId="{BE567418-8A2A-4E9F-925E-0C9AC05FF43F}" dt="2022-03-28T20:02:22.481" v="1359" actId="20577"/>
          <ac:spMkLst>
            <pc:docMk/>
            <pc:sldMk cId="926336625" sldId="419"/>
            <ac:spMk id="2" creationId="{8A92AE98-1388-4F59-9C0A-350135A9E5B4}"/>
          </ac:spMkLst>
        </pc:spChg>
        <pc:spChg chg="del">
          <ac:chgData name="Rob Luijten" userId="3656dec8-07ff-49b6-baa7-7de42837e1f6" providerId="ADAL" clId="{BE567418-8A2A-4E9F-925E-0C9AC05FF43F}" dt="2022-03-28T19:59:15.061" v="1215"/>
          <ac:spMkLst>
            <pc:docMk/>
            <pc:sldMk cId="926336625" sldId="419"/>
            <ac:spMk id="3" creationId="{D6C16034-81B8-445C-993D-5DDF8B14959D}"/>
          </ac:spMkLst>
        </pc:spChg>
        <pc:spChg chg="del">
          <ac:chgData name="Rob Luijten" userId="3656dec8-07ff-49b6-baa7-7de42837e1f6" providerId="ADAL" clId="{BE567418-8A2A-4E9F-925E-0C9AC05FF43F}" dt="2022-03-28T20:02:25.790" v="1360" actId="478"/>
          <ac:spMkLst>
            <pc:docMk/>
            <pc:sldMk cId="926336625" sldId="419"/>
            <ac:spMk id="5" creationId="{9DCA9414-C12D-46C7-B55C-919FC9B3AEB0}"/>
          </ac:spMkLst>
        </pc:spChg>
        <pc:spChg chg="del">
          <ac:chgData name="Rob Luijten" userId="3656dec8-07ff-49b6-baa7-7de42837e1f6" providerId="ADAL" clId="{BE567418-8A2A-4E9F-925E-0C9AC05FF43F}" dt="2022-03-28T20:02:26.974" v="1361" actId="478"/>
          <ac:spMkLst>
            <pc:docMk/>
            <pc:sldMk cId="926336625" sldId="419"/>
            <ac:spMk id="6" creationId="{6B2E0F2B-A341-46B8-BE86-6F97E9C12857}"/>
          </ac:spMkLst>
        </pc:spChg>
        <pc:spChg chg="add mod">
          <ac:chgData name="Rob Luijten" userId="3656dec8-07ff-49b6-baa7-7de42837e1f6" providerId="ADAL" clId="{BE567418-8A2A-4E9F-925E-0C9AC05FF43F}" dt="2022-03-28T20:02:28.907" v="1362" actId="20577"/>
          <ac:spMkLst>
            <pc:docMk/>
            <pc:sldMk cId="926336625" sldId="419"/>
            <ac:spMk id="7" creationId="{9F7218B6-D19D-40E6-BF16-14B35BB9AF1E}"/>
          </ac:spMkLst>
        </pc:spChg>
        <pc:spChg chg="add mod">
          <ac:chgData name="Rob Luijten" userId="3656dec8-07ff-49b6-baa7-7de42837e1f6" providerId="ADAL" clId="{BE567418-8A2A-4E9F-925E-0C9AC05FF43F}" dt="2022-03-28T20:01:16.534" v="1328" actId="20577"/>
          <ac:spMkLst>
            <pc:docMk/>
            <pc:sldMk cId="926336625" sldId="419"/>
            <ac:spMk id="8" creationId="{850C13F6-B4DE-4EEC-900C-D743669E59B1}"/>
          </ac:spMkLst>
        </pc:spChg>
      </pc:sldChg>
      <pc:sldChg chg="addSp delSp modSp add mod">
        <pc:chgData name="Rob Luijten" userId="3656dec8-07ff-49b6-baa7-7de42837e1f6" providerId="ADAL" clId="{BE567418-8A2A-4E9F-925E-0C9AC05FF43F}" dt="2022-03-28T20:02:57.395" v="1369" actId="1076"/>
        <pc:sldMkLst>
          <pc:docMk/>
          <pc:sldMk cId="2292082854" sldId="420"/>
        </pc:sldMkLst>
        <pc:spChg chg="add del mod">
          <ac:chgData name="Rob Luijten" userId="3656dec8-07ff-49b6-baa7-7de42837e1f6" providerId="ADAL" clId="{BE567418-8A2A-4E9F-925E-0C9AC05FF43F}" dt="2022-03-28T20:02:50.436" v="1366" actId="478"/>
          <ac:spMkLst>
            <pc:docMk/>
            <pc:sldMk cId="2292082854" sldId="420"/>
            <ac:spMk id="3" creationId="{FF5099AC-3F20-458E-B27B-1F000129ACAB}"/>
          </ac:spMkLst>
        </pc:spChg>
        <pc:spChg chg="del">
          <ac:chgData name="Rob Luijten" userId="3656dec8-07ff-49b6-baa7-7de42837e1f6" providerId="ADAL" clId="{BE567418-8A2A-4E9F-925E-0C9AC05FF43F}" dt="2022-03-28T20:02:47.370" v="1364" actId="478"/>
          <ac:spMkLst>
            <pc:docMk/>
            <pc:sldMk cId="2292082854" sldId="420"/>
            <ac:spMk id="7" creationId="{9F7218B6-D19D-40E6-BF16-14B35BB9AF1E}"/>
          </ac:spMkLst>
        </pc:spChg>
        <pc:picChg chg="add mod">
          <ac:chgData name="Rob Luijten" userId="3656dec8-07ff-49b6-baa7-7de42837e1f6" providerId="ADAL" clId="{BE567418-8A2A-4E9F-925E-0C9AC05FF43F}" dt="2022-03-28T20:02:57.395" v="1369" actId="1076"/>
          <ac:picMkLst>
            <pc:docMk/>
            <pc:sldMk cId="2292082854" sldId="420"/>
            <ac:picMk id="3074" creationId="{2E84FE6A-7474-45B1-ABA9-F49A70F2991C}"/>
          </ac:picMkLst>
        </pc:picChg>
      </pc:sldChg>
      <pc:sldChg chg="addSp modSp add mod ord">
        <pc:chgData name="Rob Luijten" userId="3656dec8-07ff-49b6-baa7-7de42837e1f6" providerId="ADAL" clId="{BE567418-8A2A-4E9F-925E-0C9AC05FF43F}" dt="2022-03-28T20:12:20.284" v="1646" actId="404"/>
        <pc:sldMkLst>
          <pc:docMk/>
          <pc:sldMk cId="3673486673" sldId="421"/>
        </pc:sldMkLst>
        <pc:spChg chg="mod">
          <ac:chgData name="Rob Luijten" userId="3656dec8-07ff-49b6-baa7-7de42837e1f6" providerId="ADAL" clId="{BE567418-8A2A-4E9F-925E-0C9AC05FF43F}" dt="2022-03-28T20:05:06.871" v="1460" actId="20577"/>
          <ac:spMkLst>
            <pc:docMk/>
            <pc:sldMk cId="3673486673" sldId="421"/>
            <ac:spMk id="2" creationId="{5856373D-6C1E-4FA2-87A5-4C3BB9525A8D}"/>
          </ac:spMkLst>
        </pc:spChg>
        <pc:spChg chg="mod">
          <ac:chgData name="Rob Luijten" userId="3656dec8-07ff-49b6-baa7-7de42837e1f6" providerId="ADAL" clId="{BE567418-8A2A-4E9F-925E-0C9AC05FF43F}" dt="2022-03-28T20:11:09.743" v="1578" actId="13926"/>
          <ac:spMkLst>
            <pc:docMk/>
            <pc:sldMk cId="3673486673" sldId="421"/>
            <ac:spMk id="3" creationId="{DF810716-2F54-496D-A85C-9E46A5BD8A49}"/>
          </ac:spMkLst>
        </pc:spChg>
        <pc:spChg chg="mod">
          <ac:chgData name="Rob Luijten" userId="3656dec8-07ff-49b6-baa7-7de42837e1f6" providerId="ADAL" clId="{BE567418-8A2A-4E9F-925E-0C9AC05FF43F}" dt="2022-03-28T20:05:24.961" v="1543" actId="1076"/>
          <ac:spMkLst>
            <pc:docMk/>
            <pc:sldMk cId="3673486673" sldId="421"/>
            <ac:spMk id="7" creationId="{25F375A4-2C50-45FA-8803-807B9D090399}"/>
          </ac:spMkLst>
        </pc:spChg>
        <pc:spChg chg="add mod">
          <ac:chgData name="Rob Luijten" userId="3656dec8-07ff-49b6-baa7-7de42837e1f6" providerId="ADAL" clId="{BE567418-8A2A-4E9F-925E-0C9AC05FF43F}" dt="2022-03-28T20:12:20.284" v="1646" actId="404"/>
          <ac:spMkLst>
            <pc:docMk/>
            <pc:sldMk cId="3673486673" sldId="421"/>
            <ac:spMk id="8" creationId="{24E73E53-1A16-4107-8F33-BD83155C3EFD}"/>
          </ac:spMkLst>
        </pc:spChg>
        <pc:picChg chg="add mod">
          <ac:chgData name="Rob Luijten" userId="3656dec8-07ff-49b6-baa7-7de42837e1f6" providerId="ADAL" clId="{BE567418-8A2A-4E9F-925E-0C9AC05FF43F}" dt="2022-03-28T20:10:11.298" v="1557"/>
          <ac:picMkLst>
            <pc:docMk/>
            <pc:sldMk cId="3673486673" sldId="421"/>
            <ac:picMk id="6" creationId="{DA071A0C-88FF-4160-967D-1140A0F52D20}"/>
          </ac:picMkLst>
        </pc:picChg>
      </pc:sldChg>
    </pc:docChg>
  </pc:docChgLst>
  <pc:docChgLst>
    <pc:chgData name="Rob Luijten" userId="3656dec8-07ff-49b6-baa7-7de42837e1f6" providerId="ADAL" clId="{C6592AE3-1AA0-431A-B794-C50BD64D95A3}"/>
    <pc:docChg chg="undo custSel addSld delSld modSld sldOrd">
      <pc:chgData name="Rob Luijten" userId="3656dec8-07ff-49b6-baa7-7de42837e1f6" providerId="ADAL" clId="{C6592AE3-1AA0-431A-B794-C50BD64D95A3}" dt="2022-03-29T08:12:07.539" v="3470" actId="20577"/>
      <pc:docMkLst>
        <pc:docMk/>
      </pc:docMkLst>
      <pc:sldChg chg="addSp delSp modSp mod modNotesTx">
        <pc:chgData name="Rob Luijten" userId="3656dec8-07ff-49b6-baa7-7de42837e1f6" providerId="ADAL" clId="{C6592AE3-1AA0-431A-B794-C50BD64D95A3}" dt="2022-03-29T08:12:07.539" v="3470" actId="20577"/>
        <pc:sldMkLst>
          <pc:docMk/>
          <pc:sldMk cId="2574358565" sldId="257"/>
        </pc:sldMkLst>
        <pc:spChg chg="mod">
          <ac:chgData name="Rob Luijten" userId="3656dec8-07ff-49b6-baa7-7de42837e1f6" providerId="ADAL" clId="{C6592AE3-1AA0-431A-B794-C50BD64D95A3}" dt="2022-03-28T10:16:38.294" v="521" actId="1038"/>
          <ac:spMkLst>
            <pc:docMk/>
            <pc:sldMk cId="2574358565" sldId="257"/>
            <ac:spMk id="2" creationId="{00000000-0000-0000-0000-000000000000}"/>
          </ac:spMkLst>
        </pc:spChg>
        <pc:spChg chg="del">
          <ac:chgData name="Rob Luijten" userId="3656dec8-07ff-49b6-baa7-7de42837e1f6" providerId="ADAL" clId="{C6592AE3-1AA0-431A-B794-C50BD64D95A3}" dt="2022-03-28T10:10:34.347" v="402" actId="478"/>
          <ac:spMkLst>
            <pc:docMk/>
            <pc:sldMk cId="2574358565" sldId="257"/>
            <ac:spMk id="3" creationId="{00000000-0000-0000-0000-000000000000}"/>
          </ac:spMkLst>
        </pc:spChg>
        <pc:spChg chg="mod">
          <ac:chgData name="Rob Luijten" userId="3656dec8-07ff-49b6-baa7-7de42837e1f6" providerId="ADAL" clId="{C6592AE3-1AA0-431A-B794-C50BD64D95A3}" dt="2022-03-28T10:16:27.162" v="518" actId="1076"/>
          <ac:spMkLst>
            <pc:docMk/>
            <pc:sldMk cId="2574358565" sldId="257"/>
            <ac:spMk id="5" creationId="{264CC9BE-E802-4389-B01E-B3B47AF99EBE}"/>
          </ac:spMkLst>
        </pc:spChg>
        <pc:spChg chg="add del mod">
          <ac:chgData name="Rob Luijten" userId="3656dec8-07ff-49b6-baa7-7de42837e1f6" providerId="ADAL" clId="{C6592AE3-1AA0-431A-B794-C50BD64D95A3}" dt="2022-03-28T10:10:37.214" v="403" actId="478"/>
          <ac:spMkLst>
            <pc:docMk/>
            <pc:sldMk cId="2574358565" sldId="257"/>
            <ac:spMk id="6" creationId="{D591F6FA-2397-40B2-B693-DE2B02966A38}"/>
          </ac:spMkLst>
        </pc:spChg>
        <pc:spChg chg="add mod">
          <ac:chgData name="Rob Luijten" userId="3656dec8-07ff-49b6-baa7-7de42837e1f6" providerId="ADAL" clId="{C6592AE3-1AA0-431A-B794-C50BD64D95A3}" dt="2022-03-28T10:16:45.429" v="525" actId="1036"/>
          <ac:spMkLst>
            <pc:docMk/>
            <pc:sldMk cId="2574358565" sldId="257"/>
            <ac:spMk id="8" creationId="{D865EF6E-18E1-4674-B7BA-E655892BE4AE}"/>
          </ac:spMkLst>
        </pc:spChg>
        <pc:picChg chg="add del mod">
          <ac:chgData name="Rob Luijten" userId="3656dec8-07ff-49b6-baa7-7de42837e1f6" providerId="ADAL" clId="{C6592AE3-1AA0-431A-B794-C50BD64D95A3}" dt="2022-03-28T10:14:20.209" v="502" actId="478"/>
          <ac:picMkLst>
            <pc:docMk/>
            <pc:sldMk cId="2574358565" sldId="257"/>
            <ac:picMk id="7" creationId="{02AB1EC8-FDB8-4929-9F44-83DA4FDB7766}"/>
          </ac:picMkLst>
        </pc:picChg>
        <pc:picChg chg="del">
          <ac:chgData name="Rob Luijten" userId="3656dec8-07ff-49b6-baa7-7de42837e1f6" providerId="ADAL" clId="{C6592AE3-1AA0-431A-B794-C50BD64D95A3}" dt="2022-03-28T10:10:20.774" v="368" actId="478"/>
          <ac:picMkLst>
            <pc:docMk/>
            <pc:sldMk cId="2574358565" sldId="257"/>
            <ac:picMk id="1026" creationId="{AD6A2B4B-C448-41EB-860C-52D86D917DFC}"/>
          </ac:picMkLst>
        </pc:picChg>
        <pc:picChg chg="add mod">
          <ac:chgData name="Rob Luijten" userId="3656dec8-07ff-49b6-baa7-7de42837e1f6" providerId="ADAL" clId="{C6592AE3-1AA0-431A-B794-C50BD64D95A3}" dt="2022-03-28T10:16:04.660" v="515" actId="167"/>
          <ac:picMkLst>
            <pc:docMk/>
            <pc:sldMk cId="2574358565" sldId="257"/>
            <ac:picMk id="1028" creationId="{EE1D6AC9-E49A-4351-8B9C-D79795A76DD0}"/>
          </ac:picMkLst>
        </pc:picChg>
      </pc:sldChg>
      <pc:sldChg chg="delSp modSp mod">
        <pc:chgData name="Rob Luijten" userId="3656dec8-07ff-49b6-baa7-7de42837e1f6" providerId="ADAL" clId="{C6592AE3-1AA0-431A-B794-C50BD64D95A3}" dt="2022-03-28T12:00:45.480" v="3371" actId="20577"/>
        <pc:sldMkLst>
          <pc:docMk/>
          <pc:sldMk cId="2725839977" sldId="307"/>
        </pc:sldMkLst>
        <pc:spChg chg="del">
          <ac:chgData name="Rob Luijten" userId="3656dec8-07ff-49b6-baa7-7de42837e1f6" providerId="ADAL" clId="{C6592AE3-1AA0-431A-B794-C50BD64D95A3}" dt="2022-03-28T10:09:25.792" v="286" actId="478"/>
          <ac:spMkLst>
            <pc:docMk/>
            <pc:sldMk cId="2725839977" sldId="307"/>
            <ac:spMk id="5" creationId="{AEC201C4-80AF-410D-9722-DA8B631DE67C}"/>
          </ac:spMkLst>
        </pc:spChg>
        <pc:spChg chg="mod">
          <ac:chgData name="Rob Luijten" userId="3656dec8-07ff-49b6-baa7-7de42837e1f6" providerId="ADAL" clId="{C6592AE3-1AA0-431A-B794-C50BD64D95A3}" dt="2022-03-28T12:00:45.480" v="3371" actId="20577"/>
          <ac:spMkLst>
            <pc:docMk/>
            <pc:sldMk cId="2725839977" sldId="307"/>
            <ac:spMk id="8" creationId="{2E58751F-FA98-4DF6-BF0C-E4D07A83E432}"/>
          </ac:spMkLst>
        </pc:spChg>
        <pc:spChg chg="mod">
          <ac:chgData name="Rob Luijten" userId="3656dec8-07ff-49b6-baa7-7de42837e1f6" providerId="ADAL" clId="{C6592AE3-1AA0-431A-B794-C50BD64D95A3}" dt="2022-03-28T10:08:52.334" v="176" actId="20577"/>
          <ac:spMkLst>
            <pc:docMk/>
            <pc:sldMk cId="2725839977" sldId="307"/>
            <ac:spMk id="13" creationId="{DA9880A2-D8C3-4D88-BB6D-DF530C7C6F30}"/>
          </ac:spMkLst>
        </pc:spChg>
      </pc:sldChg>
      <pc:sldChg chg="del">
        <pc:chgData name="Rob Luijten" userId="3656dec8-07ff-49b6-baa7-7de42837e1f6" providerId="ADAL" clId="{C6592AE3-1AA0-431A-B794-C50BD64D95A3}" dt="2022-03-28T10:07:30.376" v="3" actId="47"/>
        <pc:sldMkLst>
          <pc:docMk/>
          <pc:sldMk cId="3109364305" sldId="332"/>
        </pc:sldMkLst>
      </pc:sldChg>
      <pc:sldChg chg="del">
        <pc:chgData name="Rob Luijten" userId="3656dec8-07ff-49b6-baa7-7de42837e1f6" providerId="ADAL" clId="{C6592AE3-1AA0-431A-B794-C50BD64D95A3}" dt="2022-03-28T10:07:35.755" v="37" actId="47"/>
        <pc:sldMkLst>
          <pc:docMk/>
          <pc:sldMk cId="2510033570" sldId="333"/>
        </pc:sldMkLst>
      </pc:sldChg>
      <pc:sldChg chg="del">
        <pc:chgData name="Rob Luijten" userId="3656dec8-07ff-49b6-baa7-7de42837e1f6" providerId="ADAL" clId="{C6592AE3-1AA0-431A-B794-C50BD64D95A3}" dt="2022-03-28T10:07:29.543" v="0" actId="47"/>
        <pc:sldMkLst>
          <pc:docMk/>
          <pc:sldMk cId="1425045570" sldId="334"/>
        </pc:sldMkLst>
      </pc:sldChg>
      <pc:sldChg chg="del">
        <pc:chgData name="Rob Luijten" userId="3656dec8-07ff-49b6-baa7-7de42837e1f6" providerId="ADAL" clId="{C6592AE3-1AA0-431A-B794-C50BD64D95A3}" dt="2022-03-28T10:07:30.545" v="4" actId="47"/>
        <pc:sldMkLst>
          <pc:docMk/>
          <pc:sldMk cId="1056504015" sldId="336"/>
        </pc:sldMkLst>
      </pc:sldChg>
      <pc:sldChg chg="del">
        <pc:chgData name="Rob Luijten" userId="3656dec8-07ff-49b6-baa7-7de42837e1f6" providerId="ADAL" clId="{C6592AE3-1AA0-431A-B794-C50BD64D95A3}" dt="2022-03-28T10:07:30.699" v="5" actId="47"/>
        <pc:sldMkLst>
          <pc:docMk/>
          <pc:sldMk cId="1657340448" sldId="337"/>
        </pc:sldMkLst>
      </pc:sldChg>
      <pc:sldChg chg="del">
        <pc:chgData name="Rob Luijten" userId="3656dec8-07ff-49b6-baa7-7de42837e1f6" providerId="ADAL" clId="{C6592AE3-1AA0-431A-B794-C50BD64D95A3}" dt="2022-03-28T10:07:31.332" v="9" actId="47"/>
        <pc:sldMkLst>
          <pc:docMk/>
          <pc:sldMk cId="2663296919" sldId="338"/>
        </pc:sldMkLst>
      </pc:sldChg>
      <pc:sldChg chg="del">
        <pc:chgData name="Rob Luijten" userId="3656dec8-07ff-49b6-baa7-7de42837e1f6" providerId="ADAL" clId="{C6592AE3-1AA0-431A-B794-C50BD64D95A3}" dt="2022-03-28T10:07:31.491" v="10" actId="47"/>
        <pc:sldMkLst>
          <pc:docMk/>
          <pc:sldMk cId="3588750153" sldId="339"/>
        </pc:sldMkLst>
      </pc:sldChg>
      <pc:sldChg chg="del">
        <pc:chgData name="Rob Luijten" userId="3656dec8-07ff-49b6-baa7-7de42837e1f6" providerId="ADAL" clId="{C6592AE3-1AA0-431A-B794-C50BD64D95A3}" dt="2022-03-28T10:07:31.638" v="11" actId="47"/>
        <pc:sldMkLst>
          <pc:docMk/>
          <pc:sldMk cId="2014715342" sldId="340"/>
        </pc:sldMkLst>
      </pc:sldChg>
      <pc:sldChg chg="del">
        <pc:chgData name="Rob Luijten" userId="3656dec8-07ff-49b6-baa7-7de42837e1f6" providerId="ADAL" clId="{C6592AE3-1AA0-431A-B794-C50BD64D95A3}" dt="2022-03-28T10:07:30.060" v="1" actId="47"/>
        <pc:sldMkLst>
          <pc:docMk/>
          <pc:sldMk cId="2069695354" sldId="343"/>
        </pc:sldMkLst>
      </pc:sldChg>
      <pc:sldChg chg="del">
        <pc:chgData name="Rob Luijten" userId="3656dec8-07ff-49b6-baa7-7de42837e1f6" providerId="ADAL" clId="{C6592AE3-1AA0-431A-B794-C50BD64D95A3}" dt="2022-03-28T10:07:33.096" v="20" actId="47"/>
        <pc:sldMkLst>
          <pc:docMk/>
          <pc:sldMk cId="800402341" sldId="344"/>
        </pc:sldMkLst>
      </pc:sldChg>
      <pc:sldChg chg="del">
        <pc:chgData name="Rob Luijten" userId="3656dec8-07ff-49b6-baa7-7de42837e1f6" providerId="ADAL" clId="{C6592AE3-1AA0-431A-B794-C50BD64D95A3}" dt="2022-03-28T10:07:34.215" v="27" actId="47"/>
        <pc:sldMkLst>
          <pc:docMk/>
          <pc:sldMk cId="2724143377" sldId="345"/>
        </pc:sldMkLst>
      </pc:sldChg>
      <pc:sldChg chg="del">
        <pc:chgData name="Rob Luijten" userId="3656dec8-07ff-49b6-baa7-7de42837e1f6" providerId="ADAL" clId="{C6592AE3-1AA0-431A-B794-C50BD64D95A3}" dt="2022-03-28T10:07:34.495" v="29" actId="47"/>
        <pc:sldMkLst>
          <pc:docMk/>
          <pc:sldMk cId="1116501670" sldId="346"/>
        </pc:sldMkLst>
      </pc:sldChg>
      <pc:sldChg chg="del">
        <pc:chgData name="Rob Luijten" userId="3656dec8-07ff-49b6-baa7-7de42837e1f6" providerId="ADAL" clId="{C6592AE3-1AA0-431A-B794-C50BD64D95A3}" dt="2022-03-28T10:07:34.951" v="32" actId="47"/>
        <pc:sldMkLst>
          <pc:docMk/>
          <pc:sldMk cId="1500348200" sldId="347"/>
        </pc:sldMkLst>
      </pc:sldChg>
      <pc:sldChg chg="del">
        <pc:chgData name="Rob Luijten" userId="3656dec8-07ff-49b6-baa7-7de42837e1f6" providerId="ADAL" clId="{C6592AE3-1AA0-431A-B794-C50BD64D95A3}" dt="2022-03-28T10:07:35.107" v="33" actId="47"/>
        <pc:sldMkLst>
          <pc:docMk/>
          <pc:sldMk cId="818295695" sldId="353"/>
        </pc:sldMkLst>
      </pc:sldChg>
      <pc:sldChg chg="del">
        <pc:chgData name="Rob Luijten" userId="3656dec8-07ff-49b6-baa7-7de42837e1f6" providerId="ADAL" clId="{C6592AE3-1AA0-431A-B794-C50BD64D95A3}" dt="2022-03-28T10:07:35.285" v="34" actId="47"/>
        <pc:sldMkLst>
          <pc:docMk/>
          <pc:sldMk cId="3548554331" sldId="354"/>
        </pc:sldMkLst>
      </pc:sldChg>
      <pc:sldChg chg="del">
        <pc:chgData name="Rob Luijten" userId="3656dec8-07ff-49b6-baa7-7de42837e1f6" providerId="ADAL" clId="{C6592AE3-1AA0-431A-B794-C50BD64D95A3}" dt="2022-03-28T10:07:35.608" v="36" actId="47"/>
        <pc:sldMkLst>
          <pc:docMk/>
          <pc:sldMk cId="1407525701" sldId="355"/>
        </pc:sldMkLst>
      </pc:sldChg>
      <pc:sldChg chg="del">
        <pc:chgData name="Rob Luijten" userId="3656dec8-07ff-49b6-baa7-7de42837e1f6" providerId="ADAL" clId="{C6592AE3-1AA0-431A-B794-C50BD64D95A3}" dt="2022-03-28T10:07:35.423" v="35" actId="47"/>
        <pc:sldMkLst>
          <pc:docMk/>
          <pc:sldMk cId="715775701" sldId="356"/>
        </pc:sldMkLst>
      </pc:sldChg>
      <pc:sldChg chg="del">
        <pc:chgData name="Rob Luijten" userId="3656dec8-07ff-49b6-baa7-7de42837e1f6" providerId="ADAL" clId="{C6592AE3-1AA0-431A-B794-C50BD64D95A3}" dt="2022-03-28T10:07:31.182" v="8" actId="47"/>
        <pc:sldMkLst>
          <pc:docMk/>
          <pc:sldMk cId="2289287854" sldId="357"/>
        </pc:sldMkLst>
      </pc:sldChg>
      <pc:sldChg chg="del">
        <pc:chgData name="Rob Luijten" userId="3656dec8-07ff-49b6-baa7-7de42837e1f6" providerId="ADAL" clId="{C6592AE3-1AA0-431A-B794-C50BD64D95A3}" dt="2022-03-28T10:07:30.858" v="6" actId="47"/>
        <pc:sldMkLst>
          <pc:docMk/>
          <pc:sldMk cId="3963208689" sldId="358"/>
        </pc:sldMkLst>
      </pc:sldChg>
      <pc:sldChg chg="del">
        <pc:chgData name="Rob Luijten" userId="3656dec8-07ff-49b6-baa7-7de42837e1f6" providerId="ADAL" clId="{C6592AE3-1AA0-431A-B794-C50BD64D95A3}" dt="2022-03-28T10:07:31.019" v="7" actId="47"/>
        <pc:sldMkLst>
          <pc:docMk/>
          <pc:sldMk cId="1098921457" sldId="359"/>
        </pc:sldMkLst>
      </pc:sldChg>
      <pc:sldChg chg="del">
        <pc:chgData name="Rob Luijten" userId="3656dec8-07ff-49b6-baa7-7de42837e1f6" providerId="ADAL" clId="{C6592AE3-1AA0-431A-B794-C50BD64D95A3}" dt="2022-03-28T10:07:30.213" v="2" actId="47"/>
        <pc:sldMkLst>
          <pc:docMk/>
          <pc:sldMk cId="1432321917" sldId="360"/>
        </pc:sldMkLst>
      </pc:sldChg>
      <pc:sldChg chg="del">
        <pc:chgData name="Rob Luijten" userId="3656dec8-07ff-49b6-baa7-7de42837e1f6" providerId="ADAL" clId="{C6592AE3-1AA0-431A-B794-C50BD64D95A3}" dt="2022-03-28T10:07:34.030" v="26" actId="47"/>
        <pc:sldMkLst>
          <pc:docMk/>
          <pc:sldMk cId="2444198188" sldId="361"/>
        </pc:sldMkLst>
      </pc:sldChg>
      <pc:sldChg chg="del">
        <pc:chgData name="Rob Luijten" userId="3656dec8-07ff-49b6-baa7-7de42837e1f6" providerId="ADAL" clId="{C6592AE3-1AA0-431A-B794-C50BD64D95A3}" dt="2022-03-28T10:07:31.832" v="12" actId="47"/>
        <pc:sldMkLst>
          <pc:docMk/>
          <pc:sldMk cId="790739407" sldId="362"/>
        </pc:sldMkLst>
      </pc:sldChg>
      <pc:sldChg chg="del">
        <pc:chgData name="Rob Luijten" userId="3656dec8-07ff-49b6-baa7-7de42837e1f6" providerId="ADAL" clId="{C6592AE3-1AA0-431A-B794-C50BD64D95A3}" dt="2022-03-28T10:07:31.970" v="13" actId="47"/>
        <pc:sldMkLst>
          <pc:docMk/>
          <pc:sldMk cId="3518163571" sldId="363"/>
        </pc:sldMkLst>
      </pc:sldChg>
      <pc:sldChg chg="del">
        <pc:chgData name="Rob Luijten" userId="3656dec8-07ff-49b6-baa7-7de42837e1f6" providerId="ADAL" clId="{C6592AE3-1AA0-431A-B794-C50BD64D95A3}" dt="2022-03-28T10:07:32.624" v="17" actId="47"/>
        <pc:sldMkLst>
          <pc:docMk/>
          <pc:sldMk cId="1822975709" sldId="364"/>
        </pc:sldMkLst>
      </pc:sldChg>
      <pc:sldChg chg="del">
        <pc:chgData name="Rob Luijten" userId="3656dec8-07ff-49b6-baa7-7de42837e1f6" providerId="ADAL" clId="{C6592AE3-1AA0-431A-B794-C50BD64D95A3}" dt="2022-03-28T10:07:32.771" v="18" actId="47"/>
        <pc:sldMkLst>
          <pc:docMk/>
          <pc:sldMk cId="3475502988" sldId="365"/>
        </pc:sldMkLst>
      </pc:sldChg>
      <pc:sldChg chg="del">
        <pc:chgData name="Rob Luijten" userId="3656dec8-07ff-49b6-baa7-7de42837e1f6" providerId="ADAL" clId="{C6592AE3-1AA0-431A-B794-C50BD64D95A3}" dt="2022-03-28T10:07:32.108" v="14" actId="47"/>
        <pc:sldMkLst>
          <pc:docMk/>
          <pc:sldMk cId="3731898383" sldId="366"/>
        </pc:sldMkLst>
      </pc:sldChg>
      <pc:sldChg chg="del">
        <pc:chgData name="Rob Luijten" userId="3656dec8-07ff-49b6-baa7-7de42837e1f6" providerId="ADAL" clId="{C6592AE3-1AA0-431A-B794-C50BD64D95A3}" dt="2022-03-28T10:07:32.524" v="16" actId="47"/>
        <pc:sldMkLst>
          <pc:docMk/>
          <pc:sldMk cId="1872343928" sldId="367"/>
        </pc:sldMkLst>
      </pc:sldChg>
      <pc:sldChg chg="del">
        <pc:chgData name="Rob Luijten" userId="3656dec8-07ff-49b6-baa7-7de42837e1f6" providerId="ADAL" clId="{C6592AE3-1AA0-431A-B794-C50BD64D95A3}" dt="2022-03-28T10:07:32.292" v="15" actId="47"/>
        <pc:sldMkLst>
          <pc:docMk/>
          <pc:sldMk cId="4101296811" sldId="368"/>
        </pc:sldMkLst>
      </pc:sldChg>
      <pc:sldChg chg="del">
        <pc:chgData name="Rob Luijten" userId="3656dec8-07ff-49b6-baa7-7de42837e1f6" providerId="ADAL" clId="{C6592AE3-1AA0-431A-B794-C50BD64D95A3}" dt="2022-03-28T10:07:35.902" v="38" actId="47"/>
        <pc:sldMkLst>
          <pc:docMk/>
          <pc:sldMk cId="4096094491" sldId="369"/>
        </pc:sldMkLst>
      </pc:sldChg>
      <pc:sldChg chg="del">
        <pc:chgData name="Rob Luijten" userId="3656dec8-07ff-49b6-baa7-7de42837e1f6" providerId="ADAL" clId="{C6592AE3-1AA0-431A-B794-C50BD64D95A3}" dt="2022-03-28T10:07:36.040" v="39" actId="47"/>
        <pc:sldMkLst>
          <pc:docMk/>
          <pc:sldMk cId="2303124473" sldId="370"/>
        </pc:sldMkLst>
      </pc:sldChg>
      <pc:sldChg chg="del">
        <pc:chgData name="Rob Luijten" userId="3656dec8-07ff-49b6-baa7-7de42837e1f6" providerId="ADAL" clId="{C6592AE3-1AA0-431A-B794-C50BD64D95A3}" dt="2022-03-28T10:07:36.209" v="40" actId="47"/>
        <pc:sldMkLst>
          <pc:docMk/>
          <pc:sldMk cId="278716816" sldId="371"/>
        </pc:sldMkLst>
      </pc:sldChg>
      <pc:sldChg chg="del">
        <pc:chgData name="Rob Luijten" userId="3656dec8-07ff-49b6-baa7-7de42837e1f6" providerId="ADAL" clId="{C6592AE3-1AA0-431A-B794-C50BD64D95A3}" dt="2022-03-28T10:07:32.929" v="19" actId="47"/>
        <pc:sldMkLst>
          <pc:docMk/>
          <pc:sldMk cId="3706565707" sldId="372"/>
        </pc:sldMkLst>
      </pc:sldChg>
      <pc:sldChg chg="del">
        <pc:chgData name="Rob Luijten" userId="3656dec8-07ff-49b6-baa7-7de42837e1f6" providerId="ADAL" clId="{C6592AE3-1AA0-431A-B794-C50BD64D95A3}" dt="2022-03-28T10:07:33.243" v="21" actId="47"/>
        <pc:sldMkLst>
          <pc:docMk/>
          <pc:sldMk cId="2081122278" sldId="373"/>
        </pc:sldMkLst>
      </pc:sldChg>
      <pc:sldChg chg="del">
        <pc:chgData name="Rob Luijten" userId="3656dec8-07ff-49b6-baa7-7de42837e1f6" providerId="ADAL" clId="{C6592AE3-1AA0-431A-B794-C50BD64D95A3}" dt="2022-03-28T10:07:33.397" v="22" actId="47"/>
        <pc:sldMkLst>
          <pc:docMk/>
          <pc:sldMk cId="2037520328" sldId="374"/>
        </pc:sldMkLst>
      </pc:sldChg>
      <pc:sldChg chg="del">
        <pc:chgData name="Rob Luijten" userId="3656dec8-07ff-49b6-baa7-7de42837e1f6" providerId="ADAL" clId="{C6592AE3-1AA0-431A-B794-C50BD64D95A3}" dt="2022-03-28T10:07:33.714" v="24" actId="47"/>
        <pc:sldMkLst>
          <pc:docMk/>
          <pc:sldMk cId="445258016" sldId="375"/>
        </pc:sldMkLst>
      </pc:sldChg>
      <pc:sldChg chg="del">
        <pc:chgData name="Rob Luijten" userId="3656dec8-07ff-49b6-baa7-7de42837e1f6" providerId="ADAL" clId="{C6592AE3-1AA0-431A-B794-C50BD64D95A3}" dt="2022-03-28T10:07:33.560" v="23" actId="47"/>
        <pc:sldMkLst>
          <pc:docMk/>
          <pc:sldMk cId="49046572" sldId="376"/>
        </pc:sldMkLst>
      </pc:sldChg>
      <pc:sldChg chg="del">
        <pc:chgData name="Rob Luijten" userId="3656dec8-07ff-49b6-baa7-7de42837e1f6" providerId="ADAL" clId="{C6592AE3-1AA0-431A-B794-C50BD64D95A3}" dt="2022-03-28T10:07:36.991" v="45" actId="47"/>
        <pc:sldMkLst>
          <pc:docMk/>
          <pc:sldMk cId="3569151030" sldId="377"/>
        </pc:sldMkLst>
      </pc:sldChg>
      <pc:sldChg chg="del">
        <pc:chgData name="Rob Luijten" userId="3656dec8-07ff-49b6-baa7-7de42837e1f6" providerId="ADAL" clId="{C6592AE3-1AA0-431A-B794-C50BD64D95A3}" dt="2022-03-28T10:07:37.158" v="46" actId="47"/>
        <pc:sldMkLst>
          <pc:docMk/>
          <pc:sldMk cId="2848151454" sldId="378"/>
        </pc:sldMkLst>
      </pc:sldChg>
      <pc:sldChg chg="del">
        <pc:chgData name="Rob Luijten" userId="3656dec8-07ff-49b6-baa7-7de42837e1f6" providerId="ADAL" clId="{C6592AE3-1AA0-431A-B794-C50BD64D95A3}" dt="2022-03-28T10:07:37.333" v="47" actId="47"/>
        <pc:sldMkLst>
          <pc:docMk/>
          <pc:sldMk cId="1561269645" sldId="379"/>
        </pc:sldMkLst>
      </pc:sldChg>
      <pc:sldChg chg="del">
        <pc:chgData name="Rob Luijten" userId="3656dec8-07ff-49b6-baa7-7de42837e1f6" providerId="ADAL" clId="{C6592AE3-1AA0-431A-B794-C50BD64D95A3}" dt="2022-03-28T10:07:36.356" v="41" actId="47"/>
        <pc:sldMkLst>
          <pc:docMk/>
          <pc:sldMk cId="3661698932" sldId="380"/>
        </pc:sldMkLst>
      </pc:sldChg>
      <pc:sldChg chg="del">
        <pc:chgData name="Rob Luijten" userId="3656dec8-07ff-49b6-baa7-7de42837e1f6" providerId="ADAL" clId="{C6592AE3-1AA0-431A-B794-C50BD64D95A3}" dt="2022-03-28T10:07:36.525" v="42" actId="47"/>
        <pc:sldMkLst>
          <pc:docMk/>
          <pc:sldMk cId="489907858" sldId="381"/>
        </pc:sldMkLst>
      </pc:sldChg>
      <pc:sldChg chg="del">
        <pc:chgData name="Rob Luijten" userId="3656dec8-07ff-49b6-baa7-7de42837e1f6" providerId="ADAL" clId="{C6592AE3-1AA0-431A-B794-C50BD64D95A3}" dt="2022-03-28T10:07:36.675" v="43" actId="47"/>
        <pc:sldMkLst>
          <pc:docMk/>
          <pc:sldMk cId="498616957" sldId="382"/>
        </pc:sldMkLst>
      </pc:sldChg>
      <pc:sldChg chg="del">
        <pc:chgData name="Rob Luijten" userId="3656dec8-07ff-49b6-baa7-7de42837e1f6" providerId="ADAL" clId="{C6592AE3-1AA0-431A-B794-C50BD64D95A3}" dt="2022-03-28T10:07:36.813" v="44" actId="47"/>
        <pc:sldMkLst>
          <pc:docMk/>
          <pc:sldMk cId="1548446759" sldId="383"/>
        </pc:sldMkLst>
      </pc:sldChg>
      <pc:sldChg chg="del">
        <pc:chgData name="Rob Luijten" userId="3656dec8-07ff-49b6-baa7-7de42837e1f6" providerId="ADAL" clId="{C6592AE3-1AA0-431A-B794-C50BD64D95A3}" dt="2022-03-28T10:07:37.538" v="48" actId="47"/>
        <pc:sldMkLst>
          <pc:docMk/>
          <pc:sldMk cId="3254275891" sldId="384"/>
        </pc:sldMkLst>
      </pc:sldChg>
      <pc:sldChg chg="del">
        <pc:chgData name="Rob Luijten" userId="3656dec8-07ff-49b6-baa7-7de42837e1f6" providerId="ADAL" clId="{C6592AE3-1AA0-431A-B794-C50BD64D95A3}" dt="2022-03-28T10:07:37.693" v="49" actId="47"/>
        <pc:sldMkLst>
          <pc:docMk/>
          <pc:sldMk cId="4241686259" sldId="385"/>
        </pc:sldMkLst>
      </pc:sldChg>
      <pc:sldChg chg="del">
        <pc:chgData name="Rob Luijten" userId="3656dec8-07ff-49b6-baa7-7de42837e1f6" providerId="ADAL" clId="{C6592AE3-1AA0-431A-B794-C50BD64D95A3}" dt="2022-03-28T10:07:37.872" v="50" actId="47"/>
        <pc:sldMkLst>
          <pc:docMk/>
          <pc:sldMk cId="155352916" sldId="386"/>
        </pc:sldMkLst>
      </pc:sldChg>
      <pc:sldChg chg="del">
        <pc:chgData name="Rob Luijten" userId="3656dec8-07ff-49b6-baa7-7de42837e1f6" providerId="ADAL" clId="{C6592AE3-1AA0-431A-B794-C50BD64D95A3}" dt="2022-03-28T10:07:38.056" v="51" actId="47"/>
        <pc:sldMkLst>
          <pc:docMk/>
          <pc:sldMk cId="3014736833" sldId="387"/>
        </pc:sldMkLst>
      </pc:sldChg>
      <pc:sldChg chg="addSp delSp modSp mod">
        <pc:chgData name="Rob Luijten" userId="3656dec8-07ff-49b6-baa7-7de42837e1f6" providerId="ADAL" clId="{C6592AE3-1AA0-431A-B794-C50BD64D95A3}" dt="2022-03-28T10:08:18.618" v="67" actId="207"/>
        <pc:sldMkLst>
          <pc:docMk/>
          <pc:sldMk cId="177844018" sldId="388"/>
        </pc:sldMkLst>
        <pc:spChg chg="add mod">
          <ac:chgData name="Rob Luijten" userId="3656dec8-07ff-49b6-baa7-7de42837e1f6" providerId="ADAL" clId="{C6592AE3-1AA0-431A-B794-C50BD64D95A3}" dt="2022-03-28T10:08:18.618" v="67" actId="207"/>
          <ac:spMkLst>
            <pc:docMk/>
            <pc:sldMk cId="177844018" sldId="388"/>
            <ac:spMk id="3" creationId="{E20A2CB5-41BF-4253-834C-B6AE288E8FC7}"/>
          </ac:spMkLst>
        </pc:spChg>
        <pc:spChg chg="del">
          <ac:chgData name="Rob Luijten" userId="3656dec8-07ff-49b6-baa7-7de42837e1f6" providerId="ADAL" clId="{C6592AE3-1AA0-431A-B794-C50BD64D95A3}" dt="2022-03-28T10:07:44.287" v="53" actId="478"/>
          <ac:spMkLst>
            <pc:docMk/>
            <pc:sldMk cId="177844018" sldId="388"/>
            <ac:spMk id="5" creationId="{9C5E3EEA-1C64-41A6-9B9C-1F582893A6D2}"/>
          </ac:spMkLst>
        </pc:spChg>
        <pc:spChg chg="del mod">
          <ac:chgData name="Rob Luijten" userId="3656dec8-07ff-49b6-baa7-7de42837e1f6" providerId="ADAL" clId="{C6592AE3-1AA0-431A-B794-C50BD64D95A3}" dt="2022-03-28T10:07:45.417" v="54" actId="478"/>
          <ac:spMkLst>
            <pc:docMk/>
            <pc:sldMk cId="177844018" sldId="388"/>
            <ac:spMk id="6" creationId="{F838437D-B411-4274-B14D-0DC62AE3693C}"/>
          </ac:spMkLst>
        </pc:spChg>
        <pc:spChg chg="mod">
          <ac:chgData name="Rob Luijten" userId="3656dec8-07ff-49b6-baa7-7de42837e1f6" providerId="ADAL" clId="{C6592AE3-1AA0-431A-B794-C50BD64D95A3}" dt="2022-03-28T10:07:49.396" v="56"/>
          <ac:spMkLst>
            <pc:docMk/>
            <pc:sldMk cId="177844018" sldId="388"/>
            <ac:spMk id="8" creationId="{ED44940D-AEC7-4319-A07F-81D0D915F448}"/>
          </ac:spMkLst>
        </pc:spChg>
      </pc:sldChg>
      <pc:sldChg chg="delSp modSp new mod modNotesTx">
        <pc:chgData name="Rob Luijten" userId="3656dec8-07ff-49b6-baa7-7de42837e1f6" providerId="ADAL" clId="{C6592AE3-1AA0-431A-B794-C50BD64D95A3}" dt="2022-03-28T10:35:58.093" v="1925" actId="478"/>
        <pc:sldMkLst>
          <pc:docMk/>
          <pc:sldMk cId="1272817075" sldId="389"/>
        </pc:sldMkLst>
        <pc:spChg chg="mod">
          <ac:chgData name="Rob Luijten" userId="3656dec8-07ff-49b6-baa7-7de42837e1f6" providerId="ADAL" clId="{C6592AE3-1AA0-431A-B794-C50BD64D95A3}" dt="2022-03-28T10:17:29.191" v="530" actId="20577"/>
          <ac:spMkLst>
            <pc:docMk/>
            <pc:sldMk cId="1272817075" sldId="389"/>
            <ac:spMk id="2" creationId="{7666EACC-1AF5-44FC-8C48-E0B1BBFDF084}"/>
          </ac:spMkLst>
        </pc:spChg>
        <pc:spChg chg="mod">
          <ac:chgData name="Rob Luijten" userId="3656dec8-07ff-49b6-baa7-7de42837e1f6" providerId="ADAL" clId="{C6592AE3-1AA0-431A-B794-C50BD64D95A3}" dt="2022-03-28T10:35:52.087" v="1922" actId="403"/>
          <ac:spMkLst>
            <pc:docMk/>
            <pc:sldMk cId="1272817075" sldId="389"/>
            <ac:spMk id="3" creationId="{32FA145C-D641-420C-9AE9-0C50F54C3772}"/>
          </ac:spMkLst>
        </pc:spChg>
        <pc:spChg chg="del mod">
          <ac:chgData name="Rob Luijten" userId="3656dec8-07ff-49b6-baa7-7de42837e1f6" providerId="ADAL" clId="{C6592AE3-1AA0-431A-B794-C50BD64D95A3}" dt="2022-03-28T10:35:56.622" v="1924" actId="478"/>
          <ac:spMkLst>
            <pc:docMk/>
            <pc:sldMk cId="1272817075" sldId="389"/>
            <ac:spMk id="5" creationId="{AAF1C83F-5704-49E6-85D5-EF533B9C5EE3}"/>
          </ac:spMkLst>
        </pc:spChg>
        <pc:spChg chg="del">
          <ac:chgData name="Rob Luijten" userId="3656dec8-07ff-49b6-baa7-7de42837e1f6" providerId="ADAL" clId="{C6592AE3-1AA0-431A-B794-C50BD64D95A3}" dt="2022-03-28T10:35:58.093" v="1925" actId="478"/>
          <ac:spMkLst>
            <pc:docMk/>
            <pc:sldMk cId="1272817075" sldId="389"/>
            <ac:spMk id="6" creationId="{5720743B-15F8-4617-AD69-ABDC2E404006}"/>
          </ac:spMkLst>
        </pc:spChg>
      </pc:sldChg>
      <pc:sldChg chg="del">
        <pc:chgData name="Rob Luijten" userId="3656dec8-07ff-49b6-baa7-7de42837e1f6" providerId="ADAL" clId="{C6592AE3-1AA0-431A-B794-C50BD64D95A3}" dt="2022-03-28T10:07:33.876" v="25" actId="47"/>
        <pc:sldMkLst>
          <pc:docMk/>
          <pc:sldMk cId="1912356971" sldId="389"/>
        </pc:sldMkLst>
      </pc:sldChg>
      <pc:sldChg chg="del">
        <pc:chgData name="Rob Luijten" userId="3656dec8-07ff-49b6-baa7-7de42837e1f6" providerId="ADAL" clId="{C6592AE3-1AA0-431A-B794-C50BD64D95A3}" dt="2022-03-28T10:07:34.346" v="28" actId="47"/>
        <pc:sldMkLst>
          <pc:docMk/>
          <pc:sldMk cId="1087771234" sldId="390"/>
        </pc:sldMkLst>
      </pc:sldChg>
      <pc:sldChg chg="delSp modSp add mod">
        <pc:chgData name="Rob Luijten" userId="3656dec8-07ff-49b6-baa7-7de42837e1f6" providerId="ADAL" clId="{C6592AE3-1AA0-431A-B794-C50BD64D95A3}" dt="2022-03-28T10:36:44.178" v="1942" actId="6549"/>
        <pc:sldMkLst>
          <pc:docMk/>
          <pc:sldMk cId="2043410389" sldId="390"/>
        </pc:sldMkLst>
        <pc:spChg chg="mod">
          <ac:chgData name="Rob Luijten" userId="3656dec8-07ff-49b6-baa7-7de42837e1f6" providerId="ADAL" clId="{C6592AE3-1AA0-431A-B794-C50BD64D95A3}" dt="2022-03-28T10:36:44.178" v="1942" actId="6549"/>
          <ac:spMkLst>
            <pc:docMk/>
            <pc:sldMk cId="2043410389" sldId="390"/>
            <ac:spMk id="3" creationId="{32FA145C-D641-420C-9AE9-0C50F54C3772}"/>
          </ac:spMkLst>
        </pc:spChg>
        <pc:spChg chg="del">
          <ac:chgData name="Rob Luijten" userId="3656dec8-07ff-49b6-baa7-7de42837e1f6" providerId="ADAL" clId="{C6592AE3-1AA0-431A-B794-C50BD64D95A3}" dt="2022-03-28T10:19:40.837" v="551" actId="478"/>
          <ac:spMkLst>
            <pc:docMk/>
            <pc:sldMk cId="2043410389" sldId="390"/>
            <ac:spMk id="5" creationId="{AAF1C83F-5704-49E6-85D5-EF533B9C5EE3}"/>
          </ac:spMkLst>
        </pc:spChg>
        <pc:spChg chg="del">
          <ac:chgData name="Rob Luijten" userId="3656dec8-07ff-49b6-baa7-7de42837e1f6" providerId="ADAL" clId="{C6592AE3-1AA0-431A-B794-C50BD64D95A3}" dt="2022-03-28T10:19:41.820" v="552" actId="478"/>
          <ac:spMkLst>
            <pc:docMk/>
            <pc:sldMk cId="2043410389" sldId="390"/>
            <ac:spMk id="6" creationId="{5720743B-15F8-4617-AD69-ABDC2E404006}"/>
          </ac:spMkLst>
        </pc:spChg>
      </pc:sldChg>
      <pc:sldChg chg="del">
        <pc:chgData name="Rob Luijten" userId="3656dec8-07ff-49b6-baa7-7de42837e1f6" providerId="ADAL" clId="{C6592AE3-1AA0-431A-B794-C50BD64D95A3}" dt="2022-03-28T10:07:34.650" v="30" actId="47"/>
        <pc:sldMkLst>
          <pc:docMk/>
          <pc:sldMk cId="2357737840" sldId="391"/>
        </pc:sldMkLst>
      </pc:sldChg>
      <pc:sldChg chg="addSp modSp add mod">
        <pc:chgData name="Rob Luijten" userId="3656dec8-07ff-49b6-baa7-7de42837e1f6" providerId="ADAL" clId="{C6592AE3-1AA0-431A-B794-C50BD64D95A3}" dt="2022-03-28T10:24:02.185" v="627" actId="2711"/>
        <pc:sldMkLst>
          <pc:docMk/>
          <pc:sldMk cId="4130635347" sldId="391"/>
        </pc:sldMkLst>
        <pc:spChg chg="mod">
          <ac:chgData name="Rob Luijten" userId="3656dec8-07ff-49b6-baa7-7de42837e1f6" providerId="ADAL" clId="{C6592AE3-1AA0-431A-B794-C50BD64D95A3}" dt="2022-03-28T10:23:01.736" v="561" actId="20577"/>
          <ac:spMkLst>
            <pc:docMk/>
            <pc:sldMk cId="4130635347" sldId="391"/>
            <ac:spMk id="2" creationId="{7666EACC-1AF5-44FC-8C48-E0B1BBFDF084}"/>
          </ac:spMkLst>
        </pc:spChg>
        <pc:spChg chg="mod">
          <ac:chgData name="Rob Luijten" userId="3656dec8-07ff-49b6-baa7-7de42837e1f6" providerId="ADAL" clId="{C6592AE3-1AA0-431A-B794-C50BD64D95A3}" dt="2022-03-28T10:24:02.185" v="627" actId="2711"/>
          <ac:spMkLst>
            <pc:docMk/>
            <pc:sldMk cId="4130635347" sldId="391"/>
            <ac:spMk id="3" creationId="{32FA145C-D641-420C-9AE9-0C50F54C3772}"/>
          </ac:spMkLst>
        </pc:spChg>
        <pc:picChg chg="add mod">
          <ac:chgData name="Rob Luijten" userId="3656dec8-07ff-49b6-baa7-7de42837e1f6" providerId="ADAL" clId="{C6592AE3-1AA0-431A-B794-C50BD64D95A3}" dt="2022-03-28T10:23:54.343" v="626" actId="14100"/>
          <ac:picMkLst>
            <pc:docMk/>
            <pc:sldMk cId="4130635347" sldId="391"/>
            <ac:picMk id="6" creationId="{1C155E5B-26FE-4C4F-B9F8-50199E858067}"/>
          </ac:picMkLst>
        </pc:picChg>
      </pc:sldChg>
      <pc:sldChg chg="del">
        <pc:chgData name="Rob Luijten" userId="3656dec8-07ff-49b6-baa7-7de42837e1f6" providerId="ADAL" clId="{C6592AE3-1AA0-431A-B794-C50BD64D95A3}" dt="2022-03-28T10:07:34.813" v="31" actId="47"/>
        <pc:sldMkLst>
          <pc:docMk/>
          <pc:sldMk cId="16458966" sldId="392"/>
        </pc:sldMkLst>
      </pc:sldChg>
      <pc:sldChg chg="modSp new mod">
        <pc:chgData name="Rob Luijten" userId="3656dec8-07ff-49b6-baa7-7de42837e1f6" providerId="ADAL" clId="{C6592AE3-1AA0-431A-B794-C50BD64D95A3}" dt="2022-03-28T10:37:23.788" v="1966" actId="1036"/>
        <pc:sldMkLst>
          <pc:docMk/>
          <pc:sldMk cId="40898224" sldId="392"/>
        </pc:sldMkLst>
        <pc:spChg chg="mod">
          <ac:chgData name="Rob Luijten" userId="3656dec8-07ff-49b6-baa7-7de42837e1f6" providerId="ADAL" clId="{C6592AE3-1AA0-431A-B794-C50BD64D95A3}" dt="2022-03-28T10:27:53.592" v="818" actId="20577"/>
          <ac:spMkLst>
            <pc:docMk/>
            <pc:sldMk cId="40898224" sldId="392"/>
            <ac:spMk id="2" creationId="{8C6BA42F-FDC5-4402-90B3-1CDF4119C87B}"/>
          </ac:spMkLst>
        </pc:spChg>
        <pc:spChg chg="mod">
          <ac:chgData name="Rob Luijten" userId="3656dec8-07ff-49b6-baa7-7de42837e1f6" providerId="ADAL" clId="{C6592AE3-1AA0-431A-B794-C50BD64D95A3}" dt="2022-03-28T10:37:23.788" v="1966" actId="1036"/>
          <ac:spMkLst>
            <pc:docMk/>
            <pc:sldMk cId="40898224" sldId="392"/>
            <ac:spMk id="3" creationId="{289A9DB7-597D-46C3-BB37-80613EEA015D}"/>
          </ac:spMkLst>
        </pc:spChg>
      </pc:sldChg>
      <pc:sldChg chg="modSp add mod modNotesTx">
        <pc:chgData name="Rob Luijten" userId="3656dec8-07ff-49b6-baa7-7de42837e1f6" providerId="ADAL" clId="{C6592AE3-1AA0-431A-B794-C50BD64D95A3}" dt="2022-03-28T10:37:29.651" v="1978" actId="1037"/>
        <pc:sldMkLst>
          <pc:docMk/>
          <pc:sldMk cId="3720337093" sldId="393"/>
        </pc:sldMkLst>
        <pc:spChg chg="mod">
          <ac:chgData name="Rob Luijten" userId="3656dec8-07ff-49b6-baa7-7de42837e1f6" providerId="ADAL" clId="{C6592AE3-1AA0-431A-B794-C50BD64D95A3}" dt="2022-03-28T10:37:29.651" v="1978" actId="1037"/>
          <ac:spMkLst>
            <pc:docMk/>
            <pc:sldMk cId="3720337093" sldId="393"/>
            <ac:spMk id="3" creationId="{289A9DB7-597D-46C3-BB37-80613EEA015D}"/>
          </ac:spMkLst>
        </pc:spChg>
      </pc:sldChg>
      <pc:sldChg chg="delSp modSp add mod">
        <pc:chgData name="Rob Luijten" userId="3656dec8-07ff-49b6-baa7-7de42837e1f6" providerId="ADAL" clId="{C6592AE3-1AA0-431A-B794-C50BD64D95A3}" dt="2022-03-28T10:33:18.449" v="1695" actId="20577"/>
        <pc:sldMkLst>
          <pc:docMk/>
          <pc:sldMk cId="1093358565" sldId="394"/>
        </pc:sldMkLst>
        <pc:spChg chg="mod">
          <ac:chgData name="Rob Luijten" userId="3656dec8-07ff-49b6-baa7-7de42837e1f6" providerId="ADAL" clId="{C6592AE3-1AA0-431A-B794-C50BD64D95A3}" dt="2022-03-28T10:29:46.008" v="1240" actId="313"/>
          <ac:spMkLst>
            <pc:docMk/>
            <pc:sldMk cId="1093358565" sldId="394"/>
            <ac:spMk id="2" creationId="{8C6BA42F-FDC5-4402-90B3-1CDF4119C87B}"/>
          </ac:spMkLst>
        </pc:spChg>
        <pc:spChg chg="mod">
          <ac:chgData name="Rob Luijten" userId="3656dec8-07ff-49b6-baa7-7de42837e1f6" providerId="ADAL" clId="{C6592AE3-1AA0-431A-B794-C50BD64D95A3}" dt="2022-03-28T10:33:18.449" v="1695" actId="20577"/>
          <ac:spMkLst>
            <pc:docMk/>
            <pc:sldMk cId="1093358565" sldId="394"/>
            <ac:spMk id="3" creationId="{289A9DB7-597D-46C3-BB37-80613EEA015D}"/>
          </ac:spMkLst>
        </pc:spChg>
        <pc:spChg chg="del">
          <ac:chgData name="Rob Luijten" userId="3656dec8-07ff-49b6-baa7-7de42837e1f6" providerId="ADAL" clId="{C6592AE3-1AA0-431A-B794-C50BD64D95A3}" dt="2022-03-28T10:32:54.030" v="1692" actId="478"/>
          <ac:spMkLst>
            <pc:docMk/>
            <pc:sldMk cId="1093358565" sldId="394"/>
            <ac:spMk id="5" creationId="{97EDCCDE-3CAC-4EBE-82BD-53D99314EE66}"/>
          </ac:spMkLst>
        </pc:spChg>
        <pc:spChg chg="del">
          <ac:chgData name="Rob Luijten" userId="3656dec8-07ff-49b6-baa7-7de42837e1f6" providerId="ADAL" clId="{C6592AE3-1AA0-431A-B794-C50BD64D95A3}" dt="2022-03-28T10:32:52.703" v="1691" actId="478"/>
          <ac:spMkLst>
            <pc:docMk/>
            <pc:sldMk cId="1093358565" sldId="394"/>
            <ac:spMk id="6" creationId="{429BF577-4877-4B8C-BA55-64768B9B3211}"/>
          </ac:spMkLst>
        </pc:spChg>
      </pc:sldChg>
      <pc:sldChg chg="modSp new mod ord">
        <pc:chgData name="Rob Luijten" userId="3656dec8-07ff-49b6-baa7-7de42837e1f6" providerId="ADAL" clId="{C6592AE3-1AA0-431A-B794-C50BD64D95A3}" dt="2022-03-28T11:10:00.199" v="2285"/>
        <pc:sldMkLst>
          <pc:docMk/>
          <pc:sldMk cId="574210065" sldId="395"/>
        </pc:sldMkLst>
        <pc:spChg chg="mod">
          <ac:chgData name="Rob Luijten" userId="3656dec8-07ff-49b6-baa7-7de42837e1f6" providerId="ADAL" clId="{C6592AE3-1AA0-431A-B794-C50BD64D95A3}" dt="2022-03-28T10:33:50.004" v="1705" actId="20577"/>
          <ac:spMkLst>
            <pc:docMk/>
            <pc:sldMk cId="574210065" sldId="395"/>
            <ac:spMk id="2" creationId="{FA6B34C1-59C1-4B65-A056-7B4D4A440921}"/>
          </ac:spMkLst>
        </pc:spChg>
        <pc:spChg chg="mod">
          <ac:chgData name="Rob Luijten" userId="3656dec8-07ff-49b6-baa7-7de42837e1f6" providerId="ADAL" clId="{C6592AE3-1AA0-431A-B794-C50BD64D95A3}" dt="2022-03-28T10:35:29.443" v="1921" actId="12"/>
          <ac:spMkLst>
            <pc:docMk/>
            <pc:sldMk cId="574210065" sldId="395"/>
            <ac:spMk id="3" creationId="{6CEFD9A8-368F-487A-9DDC-0C782E544D89}"/>
          </ac:spMkLst>
        </pc:spChg>
      </pc:sldChg>
      <pc:sldChg chg="addSp delSp modSp add mod">
        <pc:chgData name="Rob Luijten" userId="3656dec8-07ff-49b6-baa7-7de42837e1f6" providerId="ADAL" clId="{C6592AE3-1AA0-431A-B794-C50BD64D95A3}" dt="2022-03-28T10:58:14.183" v="2100" actId="1076"/>
        <pc:sldMkLst>
          <pc:docMk/>
          <pc:sldMk cId="3472685828" sldId="396"/>
        </pc:sldMkLst>
        <pc:spChg chg="mod">
          <ac:chgData name="Rob Luijten" userId="3656dec8-07ff-49b6-baa7-7de42837e1f6" providerId="ADAL" clId="{C6592AE3-1AA0-431A-B794-C50BD64D95A3}" dt="2022-03-28T10:56:10.169" v="1987" actId="20577"/>
          <ac:spMkLst>
            <pc:docMk/>
            <pc:sldMk cId="3472685828" sldId="396"/>
            <ac:spMk id="2" creationId="{7666EACC-1AF5-44FC-8C48-E0B1BBFDF084}"/>
          </ac:spMkLst>
        </pc:spChg>
        <pc:spChg chg="mod">
          <ac:chgData name="Rob Luijten" userId="3656dec8-07ff-49b6-baa7-7de42837e1f6" providerId="ADAL" clId="{C6592AE3-1AA0-431A-B794-C50BD64D95A3}" dt="2022-03-28T10:56:16.551" v="2019" actId="20577"/>
          <ac:spMkLst>
            <pc:docMk/>
            <pc:sldMk cId="3472685828" sldId="396"/>
            <ac:spMk id="3" creationId="{32FA145C-D641-420C-9AE9-0C50F54C3772}"/>
          </ac:spMkLst>
        </pc:spChg>
        <pc:spChg chg="add del">
          <ac:chgData name="Rob Luijten" userId="3656dec8-07ff-49b6-baa7-7de42837e1f6" providerId="ADAL" clId="{C6592AE3-1AA0-431A-B794-C50BD64D95A3}" dt="2022-03-28T10:56:19.929" v="2022" actId="22"/>
          <ac:spMkLst>
            <pc:docMk/>
            <pc:sldMk cId="3472685828" sldId="396"/>
            <ac:spMk id="7" creationId="{B8C074FF-A540-4DF2-91B8-7561F0127144}"/>
          </ac:spMkLst>
        </pc:spChg>
        <pc:spChg chg="add mod">
          <ac:chgData name="Rob Luijten" userId="3656dec8-07ff-49b6-baa7-7de42837e1f6" providerId="ADAL" clId="{C6592AE3-1AA0-431A-B794-C50BD64D95A3}" dt="2022-03-28T10:58:14.183" v="2100" actId="1076"/>
          <ac:spMkLst>
            <pc:docMk/>
            <pc:sldMk cId="3472685828" sldId="396"/>
            <ac:spMk id="10" creationId="{ED17A207-D00A-4EC4-8FDF-87073039AD16}"/>
          </ac:spMkLst>
        </pc:spChg>
        <pc:picChg chg="del">
          <ac:chgData name="Rob Luijten" userId="3656dec8-07ff-49b6-baa7-7de42837e1f6" providerId="ADAL" clId="{C6592AE3-1AA0-431A-B794-C50BD64D95A3}" dt="2022-03-28T10:56:18.561" v="2020" actId="478"/>
          <ac:picMkLst>
            <pc:docMk/>
            <pc:sldMk cId="3472685828" sldId="396"/>
            <ac:picMk id="6" creationId="{1C155E5B-26FE-4C4F-B9F8-50199E858067}"/>
          </ac:picMkLst>
        </pc:picChg>
        <pc:picChg chg="add mod">
          <ac:chgData name="Rob Luijten" userId="3656dec8-07ff-49b6-baa7-7de42837e1f6" providerId="ADAL" clId="{C6592AE3-1AA0-431A-B794-C50BD64D95A3}" dt="2022-03-28T10:57:12.797" v="2026"/>
          <ac:picMkLst>
            <pc:docMk/>
            <pc:sldMk cId="3472685828" sldId="396"/>
            <ac:picMk id="9" creationId="{0EE6AAE7-629D-49F8-B176-F1ED106349EA}"/>
          </ac:picMkLst>
        </pc:picChg>
      </pc:sldChg>
      <pc:sldChg chg="modSp add mod">
        <pc:chgData name="Rob Luijten" userId="3656dec8-07ff-49b6-baa7-7de42837e1f6" providerId="ADAL" clId="{C6592AE3-1AA0-431A-B794-C50BD64D95A3}" dt="2022-03-28T11:02:29.924" v="2217" actId="12"/>
        <pc:sldMkLst>
          <pc:docMk/>
          <pc:sldMk cId="920533697" sldId="397"/>
        </pc:sldMkLst>
        <pc:spChg chg="mod">
          <ac:chgData name="Rob Luijten" userId="3656dec8-07ff-49b6-baa7-7de42837e1f6" providerId="ADAL" clId="{C6592AE3-1AA0-431A-B794-C50BD64D95A3}" dt="2022-03-28T11:01:42.088" v="2200" actId="20577"/>
          <ac:spMkLst>
            <pc:docMk/>
            <pc:sldMk cId="920533697" sldId="397"/>
            <ac:spMk id="2" creationId="{8C6BA42F-FDC5-4402-90B3-1CDF4119C87B}"/>
          </ac:spMkLst>
        </pc:spChg>
        <pc:spChg chg="mod">
          <ac:chgData name="Rob Luijten" userId="3656dec8-07ff-49b6-baa7-7de42837e1f6" providerId="ADAL" clId="{C6592AE3-1AA0-431A-B794-C50BD64D95A3}" dt="2022-03-28T11:02:29.924" v="2217" actId="12"/>
          <ac:spMkLst>
            <pc:docMk/>
            <pc:sldMk cId="920533697" sldId="397"/>
            <ac:spMk id="3" creationId="{289A9DB7-597D-46C3-BB37-80613EEA015D}"/>
          </ac:spMkLst>
        </pc:spChg>
      </pc:sldChg>
      <pc:sldChg chg="modSp add mod">
        <pc:chgData name="Rob Luijten" userId="3656dec8-07ff-49b6-baa7-7de42837e1f6" providerId="ADAL" clId="{C6592AE3-1AA0-431A-B794-C50BD64D95A3}" dt="2022-03-28T11:03:41.588" v="2245" actId="14100"/>
        <pc:sldMkLst>
          <pc:docMk/>
          <pc:sldMk cId="693119429" sldId="398"/>
        </pc:sldMkLst>
        <pc:spChg chg="mod">
          <ac:chgData name="Rob Luijten" userId="3656dec8-07ff-49b6-baa7-7de42837e1f6" providerId="ADAL" clId="{C6592AE3-1AA0-431A-B794-C50BD64D95A3}" dt="2022-03-28T11:03:09.189" v="2222" actId="20577"/>
          <ac:spMkLst>
            <pc:docMk/>
            <pc:sldMk cId="693119429" sldId="398"/>
            <ac:spMk id="2" creationId="{8C6BA42F-FDC5-4402-90B3-1CDF4119C87B}"/>
          </ac:spMkLst>
        </pc:spChg>
        <pc:spChg chg="mod">
          <ac:chgData name="Rob Luijten" userId="3656dec8-07ff-49b6-baa7-7de42837e1f6" providerId="ADAL" clId="{C6592AE3-1AA0-431A-B794-C50BD64D95A3}" dt="2022-03-28T11:03:41.588" v="2245" actId="14100"/>
          <ac:spMkLst>
            <pc:docMk/>
            <pc:sldMk cId="693119429" sldId="398"/>
            <ac:spMk id="3" creationId="{289A9DB7-597D-46C3-BB37-80613EEA015D}"/>
          </ac:spMkLst>
        </pc:spChg>
      </pc:sldChg>
      <pc:sldChg chg="delSp modSp new mod">
        <pc:chgData name="Rob Luijten" userId="3656dec8-07ff-49b6-baa7-7de42837e1f6" providerId="ADAL" clId="{C6592AE3-1AA0-431A-B794-C50BD64D95A3}" dt="2022-03-28T11:05:33.453" v="2278" actId="478"/>
        <pc:sldMkLst>
          <pc:docMk/>
          <pc:sldMk cId="2415505807" sldId="399"/>
        </pc:sldMkLst>
        <pc:spChg chg="mod">
          <ac:chgData name="Rob Luijten" userId="3656dec8-07ff-49b6-baa7-7de42837e1f6" providerId="ADAL" clId="{C6592AE3-1AA0-431A-B794-C50BD64D95A3}" dt="2022-03-28T11:04:19.224" v="2257" actId="20577"/>
          <ac:spMkLst>
            <pc:docMk/>
            <pc:sldMk cId="2415505807" sldId="399"/>
            <ac:spMk id="2" creationId="{7774471F-4E28-4146-A761-D83489A55005}"/>
          </ac:spMkLst>
        </pc:spChg>
        <pc:spChg chg="mod">
          <ac:chgData name="Rob Luijten" userId="3656dec8-07ff-49b6-baa7-7de42837e1f6" providerId="ADAL" clId="{C6592AE3-1AA0-431A-B794-C50BD64D95A3}" dt="2022-03-28T11:05:07.388" v="2276" actId="1076"/>
          <ac:spMkLst>
            <pc:docMk/>
            <pc:sldMk cId="2415505807" sldId="399"/>
            <ac:spMk id="3" creationId="{D23C0E89-C97F-492A-91A4-D2A9692C1DE9}"/>
          </ac:spMkLst>
        </pc:spChg>
        <pc:spChg chg="del">
          <ac:chgData name="Rob Luijten" userId="3656dec8-07ff-49b6-baa7-7de42837e1f6" providerId="ADAL" clId="{C6592AE3-1AA0-431A-B794-C50BD64D95A3}" dt="2022-03-28T11:05:31.880" v="2277" actId="478"/>
          <ac:spMkLst>
            <pc:docMk/>
            <pc:sldMk cId="2415505807" sldId="399"/>
            <ac:spMk id="5" creationId="{E8ACED52-66DB-4F47-9D4F-5B87D3AB5C5E}"/>
          </ac:spMkLst>
        </pc:spChg>
        <pc:spChg chg="del">
          <ac:chgData name="Rob Luijten" userId="3656dec8-07ff-49b6-baa7-7de42837e1f6" providerId="ADAL" clId="{C6592AE3-1AA0-431A-B794-C50BD64D95A3}" dt="2022-03-28T11:05:33.453" v="2278" actId="478"/>
          <ac:spMkLst>
            <pc:docMk/>
            <pc:sldMk cId="2415505807" sldId="399"/>
            <ac:spMk id="6" creationId="{BD1D535C-0CB0-4FB5-99D0-E7096CE8B5E3}"/>
          </ac:spMkLst>
        </pc:spChg>
      </pc:sldChg>
      <pc:sldChg chg="modSp add mod ord">
        <pc:chgData name="Rob Luijten" userId="3656dec8-07ff-49b6-baa7-7de42837e1f6" providerId="ADAL" clId="{C6592AE3-1AA0-431A-B794-C50BD64D95A3}" dt="2022-03-28T11:43:05.305" v="2760" actId="313"/>
        <pc:sldMkLst>
          <pc:docMk/>
          <pc:sldMk cId="1208184084" sldId="400"/>
        </pc:sldMkLst>
        <pc:spChg chg="mod">
          <ac:chgData name="Rob Luijten" userId="3656dec8-07ff-49b6-baa7-7de42837e1f6" providerId="ADAL" clId="{C6592AE3-1AA0-431A-B794-C50BD64D95A3}" dt="2022-03-28T11:10:06.619" v="2300" actId="20577"/>
          <ac:spMkLst>
            <pc:docMk/>
            <pc:sldMk cId="1208184084" sldId="400"/>
            <ac:spMk id="2" creationId="{8C6BA42F-FDC5-4402-90B3-1CDF4119C87B}"/>
          </ac:spMkLst>
        </pc:spChg>
        <pc:spChg chg="mod">
          <ac:chgData name="Rob Luijten" userId="3656dec8-07ff-49b6-baa7-7de42837e1f6" providerId="ADAL" clId="{C6592AE3-1AA0-431A-B794-C50BD64D95A3}" dt="2022-03-28T11:43:05.305" v="2760" actId="313"/>
          <ac:spMkLst>
            <pc:docMk/>
            <pc:sldMk cId="1208184084" sldId="400"/>
            <ac:spMk id="3" creationId="{289A9DB7-597D-46C3-BB37-80613EEA015D}"/>
          </ac:spMkLst>
        </pc:spChg>
      </pc:sldChg>
      <pc:sldChg chg="addSp delSp modSp new mod">
        <pc:chgData name="Rob Luijten" userId="3656dec8-07ff-49b6-baa7-7de42837e1f6" providerId="ADAL" clId="{C6592AE3-1AA0-431A-B794-C50BD64D95A3}" dt="2022-03-28T11:34:09.006" v="2499" actId="403"/>
        <pc:sldMkLst>
          <pc:docMk/>
          <pc:sldMk cId="4081531261" sldId="401"/>
        </pc:sldMkLst>
        <pc:spChg chg="mod">
          <ac:chgData name="Rob Luijten" userId="3656dec8-07ff-49b6-baa7-7de42837e1f6" providerId="ADAL" clId="{C6592AE3-1AA0-431A-B794-C50BD64D95A3}" dt="2022-03-28T11:27:12.037" v="2336" actId="20577"/>
          <ac:spMkLst>
            <pc:docMk/>
            <pc:sldMk cId="4081531261" sldId="401"/>
            <ac:spMk id="2" creationId="{5856373D-6C1E-4FA2-87A5-4C3BB9525A8D}"/>
          </ac:spMkLst>
        </pc:spChg>
        <pc:spChg chg="mod">
          <ac:chgData name="Rob Luijten" userId="3656dec8-07ff-49b6-baa7-7de42837e1f6" providerId="ADAL" clId="{C6592AE3-1AA0-431A-B794-C50BD64D95A3}" dt="2022-03-28T11:34:09.006" v="2499" actId="403"/>
          <ac:spMkLst>
            <pc:docMk/>
            <pc:sldMk cId="4081531261" sldId="401"/>
            <ac:spMk id="3" creationId="{DF810716-2F54-496D-A85C-9E46A5BD8A49}"/>
          </ac:spMkLst>
        </pc:spChg>
        <pc:spChg chg="del">
          <ac:chgData name="Rob Luijten" userId="3656dec8-07ff-49b6-baa7-7de42837e1f6" providerId="ADAL" clId="{C6592AE3-1AA0-431A-B794-C50BD64D95A3}" dt="2022-03-28T11:30:39.392" v="2448" actId="478"/>
          <ac:spMkLst>
            <pc:docMk/>
            <pc:sldMk cId="4081531261" sldId="401"/>
            <ac:spMk id="5" creationId="{E56EAB48-DBF0-45C6-BCE6-ADF106C2FB69}"/>
          </ac:spMkLst>
        </pc:spChg>
        <pc:spChg chg="del mod">
          <ac:chgData name="Rob Luijten" userId="3656dec8-07ff-49b6-baa7-7de42837e1f6" providerId="ADAL" clId="{C6592AE3-1AA0-431A-B794-C50BD64D95A3}" dt="2022-03-28T11:30:37.700" v="2447" actId="478"/>
          <ac:spMkLst>
            <pc:docMk/>
            <pc:sldMk cId="4081531261" sldId="401"/>
            <ac:spMk id="6" creationId="{85CF9E03-B8FA-495B-88E0-0B7D35551BB5}"/>
          </ac:spMkLst>
        </pc:spChg>
        <pc:spChg chg="add mod">
          <ac:chgData name="Rob Luijten" userId="3656dec8-07ff-49b6-baa7-7de42837e1f6" providerId="ADAL" clId="{C6592AE3-1AA0-431A-B794-C50BD64D95A3}" dt="2022-03-28T11:27:51.337" v="2379" actId="1076"/>
          <ac:spMkLst>
            <pc:docMk/>
            <pc:sldMk cId="4081531261" sldId="401"/>
            <ac:spMk id="7" creationId="{25F375A4-2C50-45FA-8803-807B9D090399}"/>
          </ac:spMkLst>
        </pc:spChg>
      </pc:sldChg>
      <pc:sldChg chg="modSp add mod">
        <pc:chgData name="Rob Luijten" userId="3656dec8-07ff-49b6-baa7-7de42837e1f6" providerId="ADAL" clId="{C6592AE3-1AA0-431A-B794-C50BD64D95A3}" dt="2022-03-28T11:34:04.487" v="2498" actId="403"/>
        <pc:sldMkLst>
          <pc:docMk/>
          <pc:sldMk cId="97071775" sldId="402"/>
        </pc:sldMkLst>
        <pc:spChg chg="mod">
          <ac:chgData name="Rob Luijten" userId="3656dec8-07ff-49b6-baa7-7de42837e1f6" providerId="ADAL" clId="{C6592AE3-1AA0-431A-B794-C50BD64D95A3}" dt="2022-03-28T11:34:04.487" v="2498" actId="403"/>
          <ac:spMkLst>
            <pc:docMk/>
            <pc:sldMk cId="97071775" sldId="402"/>
            <ac:spMk id="3" creationId="{DF810716-2F54-496D-A85C-9E46A5BD8A49}"/>
          </ac:spMkLst>
        </pc:spChg>
      </pc:sldChg>
      <pc:sldChg chg="modSp new mod">
        <pc:chgData name="Rob Luijten" userId="3656dec8-07ff-49b6-baa7-7de42837e1f6" providerId="ADAL" clId="{C6592AE3-1AA0-431A-B794-C50BD64D95A3}" dt="2022-03-28T11:33:47.423" v="2497" actId="14100"/>
        <pc:sldMkLst>
          <pc:docMk/>
          <pc:sldMk cId="429773281" sldId="403"/>
        </pc:sldMkLst>
        <pc:spChg chg="mod">
          <ac:chgData name="Rob Luijten" userId="3656dec8-07ff-49b6-baa7-7de42837e1f6" providerId="ADAL" clId="{C6592AE3-1AA0-431A-B794-C50BD64D95A3}" dt="2022-03-28T11:33:28.957" v="2486"/>
          <ac:spMkLst>
            <pc:docMk/>
            <pc:sldMk cId="429773281" sldId="403"/>
            <ac:spMk id="2" creationId="{31A8949F-7CE6-4E23-AF16-76471005B98F}"/>
          </ac:spMkLst>
        </pc:spChg>
        <pc:spChg chg="mod">
          <ac:chgData name="Rob Luijten" userId="3656dec8-07ff-49b6-baa7-7de42837e1f6" providerId="ADAL" clId="{C6592AE3-1AA0-431A-B794-C50BD64D95A3}" dt="2022-03-28T11:33:47.423" v="2497" actId="14100"/>
          <ac:spMkLst>
            <pc:docMk/>
            <pc:sldMk cId="429773281" sldId="403"/>
            <ac:spMk id="3" creationId="{0ECD398F-A44B-4C2B-AA10-0FE87959FE80}"/>
          </ac:spMkLst>
        </pc:spChg>
      </pc:sldChg>
      <pc:sldChg chg="addSp delSp modSp new mod">
        <pc:chgData name="Rob Luijten" userId="3656dec8-07ff-49b6-baa7-7de42837e1f6" providerId="ADAL" clId="{C6592AE3-1AA0-431A-B794-C50BD64D95A3}" dt="2022-03-28T11:35:04.420" v="2507" actId="478"/>
        <pc:sldMkLst>
          <pc:docMk/>
          <pc:sldMk cId="3202880276" sldId="404"/>
        </pc:sldMkLst>
        <pc:spChg chg="del">
          <ac:chgData name="Rob Luijten" userId="3656dec8-07ff-49b6-baa7-7de42837e1f6" providerId="ADAL" clId="{C6592AE3-1AA0-431A-B794-C50BD64D95A3}" dt="2022-03-28T11:34:54.750" v="2501" actId="22"/>
          <ac:spMkLst>
            <pc:docMk/>
            <pc:sldMk cId="3202880276" sldId="404"/>
            <ac:spMk id="3" creationId="{0B290D2F-804D-448E-85B6-1A878E303E84}"/>
          </ac:spMkLst>
        </pc:spChg>
        <pc:spChg chg="del">
          <ac:chgData name="Rob Luijten" userId="3656dec8-07ff-49b6-baa7-7de42837e1f6" providerId="ADAL" clId="{C6592AE3-1AA0-431A-B794-C50BD64D95A3}" dt="2022-03-28T11:35:03.554" v="2506" actId="478"/>
          <ac:spMkLst>
            <pc:docMk/>
            <pc:sldMk cId="3202880276" sldId="404"/>
            <ac:spMk id="5" creationId="{C25E5590-58CE-4558-BA2E-75481229D37D}"/>
          </ac:spMkLst>
        </pc:spChg>
        <pc:spChg chg="del">
          <ac:chgData name="Rob Luijten" userId="3656dec8-07ff-49b6-baa7-7de42837e1f6" providerId="ADAL" clId="{C6592AE3-1AA0-431A-B794-C50BD64D95A3}" dt="2022-03-28T11:35:04.420" v="2507" actId="478"/>
          <ac:spMkLst>
            <pc:docMk/>
            <pc:sldMk cId="3202880276" sldId="404"/>
            <ac:spMk id="6" creationId="{D9EE21C8-CC20-462D-B5B5-648BC7DE260B}"/>
          </ac:spMkLst>
        </pc:spChg>
        <pc:picChg chg="add mod ord">
          <ac:chgData name="Rob Luijten" userId="3656dec8-07ff-49b6-baa7-7de42837e1f6" providerId="ADAL" clId="{C6592AE3-1AA0-431A-B794-C50BD64D95A3}" dt="2022-03-28T11:35:01.623" v="2505" actId="1076"/>
          <ac:picMkLst>
            <pc:docMk/>
            <pc:sldMk cId="3202880276" sldId="404"/>
            <ac:picMk id="8" creationId="{1E34CDCF-CEC6-4E0C-BB3D-A71CB831BA84}"/>
          </ac:picMkLst>
        </pc:picChg>
      </pc:sldChg>
      <pc:sldChg chg="modSp add mod ord">
        <pc:chgData name="Rob Luijten" userId="3656dec8-07ff-49b6-baa7-7de42837e1f6" providerId="ADAL" clId="{C6592AE3-1AA0-431A-B794-C50BD64D95A3}" dt="2022-03-28T11:36:05.490" v="2520" actId="2711"/>
        <pc:sldMkLst>
          <pc:docMk/>
          <pc:sldMk cId="2795368191" sldId="405"/>
        </pc:sldMkLst>
        <pc:spChg chg="mod">
          <ac:chgData name="Rob Luijten" userId="3656dec8-07ff-49b6-baa7-7de42837e1f6" providerId="ADAL" clId="{C6592AE3-1AA0-431A-B794-C50BD64D95A3}" dt="2022-03-28T11:36:05.490" v="2520" actId="2711"/>
          <ac:spMkLst>
            <pc:docMk/>
            <pc:sldMk cId="2795368191" sldId="405"/>
            <ac:spMk id="3" creationId="{0ECD398F-A44B-4C2B-AA10-0FE87959FE80}"/>
          </ac:spMkLst>
        </pc:spChg>
      </pc:sldChg>
      <pc:sldChg chg="delSp modSp new mod">
        <pc:chgData name="Rob Luijten" userId="3656dec8-07ff-49b6-baa7-7de42837e1f6" providerId="ADAL" clId="{C6592AE3-1AA0-431A-B794-C50BD64D95A3}" dt="2022-03-28T11:40:26.859" v="2619" actId="478"/>
        <pc:sldMkLst>
          <pc:docMk/>
          <pc:sldMk cId="3504192287" sldId="406"/>
        </pc:sldMkLst>
        <pc:spChg chg="mod">
          <ac:chgData name="Rob Luijten" userId="3656dec8-07ff-49b6-baa7-7de42837e1f6" providerId="ADAL" clId="{C6592AE3-1AA0-431A-B794-C50BD64D95A3}" dt="2022-03-28T11:37:10.253" v="2553" actId="20577"/>
          <ac:spMkLst>
            <pc:docMk/>
            <pc:sldMk cId="3504192287" sldId="406"/>
            <ac:spMk id="2" creationId="{97C562C0-D0D7-40BA-83B6-817A9232AF8A}"/>
          </ac:spMkLst>
        </pc:spChg>
        <pc:spChg chg="mod">
          <ac:chgData name="Rob Luijten" userId="3656dec8-07ff-49b6-baa7-7de42837e1f6" providerId="ADAL" clId="{C6592AE3-1AA0-431A-B794-C50BD64D95A3}" dt="2022-03-28T11:40:23.379" v="2617" actId="20577"/>
          <ac:spMkLst>
            <pc:docMk/>
            <pc:sldMk cId="3504192287" sldId="406"/>
            <ac:spMk id="3" creationId="{3F016FC7-99D7-4572-8F7F-F6343C27987E}"/>
          </ac:spMkLst>
        </pc:spChg>
        <pc:spChg chg="del">
          <ac:chgData name="Rob Luijten" userId="3656dec8-07ff-49b6-baa7-7de42837e1f6" providerId="ADAL" clId="{C6592AE3-1AA0-431A-B794-C50BD64D95A3}" dt="2022-03-28T11:40:25.991" v="2618" actId="478"/>
          <ac:spMkLst>
            <pc:docMk/>
            <pc:sldMk cId="3504192287" sldId="406"/>
            <ac:spMk id="5" creationId="{1508BAD2-BE12-42E4-B570-952903DC3F92}"/>
          </ac:spMkLst>
        </pc:spChg>
        <pc:spChg chg="del">
          <ac:chgData name="Rob Luijten" userId="3656dec8-07ff-49b6-baa7-7de42837e1f6" providerId="ADAL" clId="{C6592AE3-1AA0-431A-B794-C50BD64D95A3}" dt="2022-03-28T11:40:26.859" v="2619" actId="478"/>
          <ac:spMkLst>
            <pc:docMk/>
            <pc:sldMk cId="3504192287" sldId="406"/>
            <ac:spMk id="6" creationId="{C6798F13-3F6B-4E9D-AAE5-F517B0AF7751}"/>
          </ac:spMkLst>
        </pc:spChg>
      </pc:sldChg>
      <pc:sldChg chg="delSp modSp add mod">
        <pc:chgData name="Rob Luijten" userId="3656dec8-07ff-49b6-baa7-7de42837e1f6" providerId="ADAL" clId="{C6592AE3-1AA0-431A-B794-C50BD64D95A3}" dt="2022-03-28T11:40:29.314" v="2621" actId="478"/>
        <pc:sldMkLst>
          <pc:docMk/>
          <pc:sldMk cId="1751273075" sldId="407"/>
        </pc:sldMkLst>
        <pc:spChg chg="mod">
          <ac:chgData name="Rob Luijten" userId="3656dec8-07ff-49b6-baa7-7de42837e1f6" providerId="ADAL" clId="{C6592AE3-1AA0-431A-B794-C50BD64D95A3}" dt="2022-03-28T11:40:18.848" v="2616" actId="5793"/>
          <ac:spMkLst>
            <pc:docMk/>
            <pc:sldMk cId="1751273075" sldId="407"/>
            <ac:spMk id="3" creationId="{3F016FC7-99D7-4572-8F7F-F6343C27987E}"/>
          </ac:spMkLst>
        </pc:spChg>
        <pc:spChg chg="del">
          <ac:chgData name="Rob Luijten" userId="3656dec8-07ff-49b6-baa7-7de42837e1f6" providerId="ADAL" clId="{C6592AE3-1AA0-431A-B794-C50BD64D95A3}" dt="2022-03-28T11:40:28.542" v="2620" actId="478"/>
          <ac:spMkLst>
            <pc:docMk/>
            <pc:sldMk cId="1751273075" sldId="407"/>
            <ac:spMk id="5" creationId="{1508BAD2-BE12-42E4-B570-952903DC3F92}"/>
          </ac:spMkLst>
        </pc:spChg>
        <pc:spChg chg="del">
          <ac:chgData name="Rob Luijten" userId="3656dec8-07ff-49b6-baa7-7de42837e1f6" providerId="ADAL" clId="{C6592AE3-1AA0-431A-B794-C50BD64D95A3}" dt="2022-03-28T11:40:29.314" v="2621" actId="478"/>
          <ac:spMkLst>
            <pc:docMk/>
            <pc:sldMk cId="1751273075" sldId="407"/>
            <ac:spMk id="6" creationId="{C6798F13-3F6B-4E9D-AAE5-F517B0AF7751}"/>
          </ac:spMkLst>
        </pc:spChg>
      </pc:sldChg>
      <pc:sldChg chg="delSp modSp add mod">
        <pc:chgData name="Rob Luijten" userId="3656dec8-07ff-49b6-baa7-7de42837e1f6" providerId="ADAL" clId="{C6592AE3-1AA0-431A-B794-C50BD64D95A3}" dt="2022-03-28T11:40:32.028" v="2624" actId="478"/>
        <pc:sldMkLst>
          <pc:docMk/>
          <pc:sldMk cId="1121079102" sldId="408"/>
        </pc:sldMkLst>
        <pc:spChg chg="mod">
          <ac:chgData name="Rob Luijten" userId="3656dec8-07ff-49b6-baa7-7de42837e1f6" providerId="ADAL" clId="{C6592AE3-1AA0-431A-B794-C50BD64D95A3}" dt="2022-03-28T11:40:13.603" v="2615" actId="20577"/>
          <ac:spMkLst>
            <pc:docMk/>
            <pc:sldMk cId="1121079102" sldId="408"/>
            <ac:spMk id="3" creationId="{3F016FC7-99D7-4572-8F7F-F6343C27987E}"/>
          </ac:spMkLst>
        </pc:spChg>
        <pc:spChg chg="del mod">
          <ac:chgData name="Rob Luijten" userId="3656dec8-07ff-49b6-baa7-7de42837e1f6" providerId="ADAL" clId="{C6592AE3-1AA0-431A-B794-C50BD64D95A3}" dt="2022-03-28T11:40:31.277" v="2623" actId="478"/>
          <ac:spMkLst>
            <pc:docMk/>
            <pc:sldMk cId="1121079102" sldId="408"/>
            <ac:spMk id="5" creationId="{1508BAD2-BE12-42E4-B570-952903DC3F92}"/>
          </ac:spMkLst>
        </pc:spChg>
        <pc:spChg chg="del">
          <ac:chgData name="Rob Luijten" userId="3656dec8-07ff-49b6-baa7-7de42837e1f6" providerId="ADAL" clId="{C6592AE3-1AA0-431A-B794-C50BD64D95A3}" dt="2022-03-28T11:40:32.028" v="2624" actId="478"/>
          <ac:spMkLst>
            <pc:docMk/>
            <pc:sldMk cId="1121079102" sldId="408"/>
            <ac:spMk id="6" creationId="{C6798F13-3F6B-4E9D-AAE5-F517B0AF7751}"/>
          </ac:spMkLst>
        </pc:spChg>
      </pc:sldChg>
      <pc:sldChg chg="delSp modSp add mod">
        <pc:chgData name="Rob Luijten" userId="3656dec8-07ff-49b6-baa7-7de42837e1f6" providerId="ADAL" clId="{C6592AE3-1AA0-431A-B794-C50BD64D95A3}" dt="2022-03-28T11:40:35.659" v="2627" actId="478"/>
        <pc:sldMkLst>
          <pc:docMk/>
          <pc:sldMk cId="340976343" sldId="409"/>
        </pc:sldMkLst>
        <pc:spChg chg="mod">
          <ac:chgData name="Rob Luijten" userId="3656dec8-07ff-49b6-baa7-7de42837e1f6" providerId="ADAL" clId="{C6592AE3-1AA0-431A-B794-C50BD64D95A3}" dt="2022-03-28T11:40:01.864" v="2614" actId="5793"/>
          <ac:spMkLst>
            <pc:docMk/>
            <pc:sldMk cId="340976343" sldId="409"/>
            <ac:spMk id="3" creationId="{3F016FC7-99D7-4572-8F7F-F6343C27987E}"/>
          </ac:spMkLst>
        </pc:spChg>
        <pc:spChg chg="del mod">
          <ac:chgData name="Rob Luijten" userId="3656dec8-07ff-49b6-baa7-7de42837e1f6" providerId="ADAL" clId="{C6592AE3-1AA0-431A-B794-C50BD64D95A3}" dt="2022-03-28T11:40:34.690" v="2626" actId="478"/>
          <ac:spMkLst>
            <pc:docMk/>
            <pc:sldMk cId="340976343" sldId="409"/>
            <ac:spMk id="5" creationId="{1508BAD2-BE12-42E4-B570-952903DC3F92}"/>
          </ac:spMkLst>
        </pc:spChg>
        <pc:spChg chg="del">
          <ac:chgData name="Rob Luijten" userId="3656dec8-07ff-49b6-baa7-7de42837e1f6" providerId="ADAL" clId="{C6592AE3-1AA0-431A-B794-C50BD64D95A3}" dt="2022-03-28T11:40:35.659" v="2627" actId="478"/>
          <ac:spMkLst>
            <pc:docMk/>
            <pc:sldMk cId="340976343" sldId="409"/>
            <ac:spMk id="6" creationId="{C6798F13-3F6B-4E9D-AAE5-F517B0AF7751}"/>
          </ac:spMkLst>
        </pc:spChg>
      </pc:sldChg>
      <pc:sldChg chg="addSp delSp modSp add mod">
        <pc:chgData name="Rob Luijten" userId="3656dec8-07ff-49b6-baa7-7de42837e1f6" providerId="ADAL" clId="{C6592AE3-1AA0-431A-B794-C50BD64D95A3}" dt="2022-03-28T11:46:11.183" v="2961" actId="1076"/>
        <pc:sldMkLst>
          <pc:docMk/>
          <pc:sldMk cId="863712004" sldId="410"/>
        </pc:sldMkLst>
        <pc:spChg chg="mod">
          <ac:chgData name="Rob Luijten" userId="3656dec8-07ff-49b6-baa7-7de42837e1f6" providerId="ADAL" clId="{C6592AE3-1AA0-431A-B794-C50BD64D95A3}" dt="2022-03-28T11:45:20.121" v="2934" actId="14100"/>
          <ac:spMkLst>
            <pc:docMk/>
            <pc:sldMk cId="863712004" sldId="410"/>
            <ac:spMk id="2" creationId="{8C6BA42F-FDC5-4402-90B3-1CDF4119C87B}"/>
          </ac:spMkLst>
        </pc:spChg>
        <pc:spChg chg="mod">
          <ac:chgData name="Rob Luijten" userId="3656dec8-07ff-49b6-baa7-7de42837e1f6" providerId="ADAL" clId="{C6592AE3-1AA0-431A-B794-C50BD64D95A3}" dt="2022-03-28T11:45:25.728" v="2936" actId="1076"/>
          <ac:spMkLst>
            <pc:docMk/>
            <pc:sldMk cId="863712004" sldId="410"/>
            <ac:spMk id="3" creationId="{289A9DB7-597D-46C3-BB37-80613EEA015D}"/>
          </ac:spMkLst>
        </pc:spChg>
        <pc:spChg chg="del">
          <ac:chgData name="Rob Luijten" userId="3656dec8-07ff-49b6-baa7-7de42837e1f6" providerId="ADAL" clId="{C6592AE3-1AA0-431A-B794-C50BD64D95A3}" dt="2022-03-28T11:45:57.580" v="2956" actId="478"/>
          <ac:spMkLst>
            <pc:docMk/>
            <pc:sldMk cId="863712004" sldId="410"/>
            <ac:spMk id="5" creationId="{97EDCCDE-3CAC-4EBE-82BD-53D99314EE66}"/>
          </ac:spMkLst>
        </pc:spChg>
        <pc:spChg chg="del mod">
          <ac:chgData name="Rob Luijten" userId="3656dec8-07ff-49b6-baa7-7de42837e1f6" providerId="ADAL" clId="{C6592AE3-1AA0-431A-B794-C50BD64D95A3}" dt="2022-03-28T11:45:58.745" v="2958" actId="478"/>
          <ac:spMkLst>
            <pc:docMk/>
            <pc:sldMk cId="863712004" sldId="410"/>
            <ac:spMk id="6" creationId="{429BF577-4877-4B8C-BA55-64768B9B3211}"/>
          </ac:spMkLst>
        </pc:spChg>
        <pc:spChg chg="add mod">
          <ac:chgData name="Rob Luijten" userId="3656dec8-07ff-49b6-baa7-7de42837e1f6" providerId="ADAL" clId="{C6592AE3-1AA0-431A-B794-C50BD64D95A3}" dt="2022-03-28T11:45:40.165" v="2950" actId="1035"/>
          <ac:spMkLst>
            <pc:docMk/>
            <pc:sldMk cId="863712004" sldId="410"/>
            <ac:spMk id="7" creationId="{7B821712-5B3B-4F6C-88A9-6ADB9EB5EDFD}"/>
          </ac:spMkLst>
        </pc:spChg>
        <pc:spChg chg="add mod ord">
          <ac:chgData name="Rob Luijten" userId="3656dec8-07ff-49b6-baa7-7de42837e1f6" providerId="ADAL" clId="{C6592AE3-1AA0-431A-B794-C50BD64D95A3}" dt="2022-03-28T11:45:55.884" v="2955" actId="167"/>
          <ac:spMkLst>
            <pc:docMk/>
            <pc:sldMk cId="863712004" sldId="410"/>
            <ac:spMk id="8" creationId="{DEC0CD98-9913-4375-AFF8-06EBACC53A1D}"/>
          </ac:spMkLst>
        </pc:spChg>
        <pc:picChg chg="add mod">
          <ac:chgData name="Rob Luijten" userId="3656dec8-07ff-49b6-baa7-7de42837e1f6" providerId="ADAL" clId="{C6592AE3-1AA0-431A-B794-C50BD64D95A3}" dt="2022-03-28T11:46:11.183" v="2961" actId="1076"/>
          <ac:picMkLst>
            <pc:docMk/>
            <pc:sldMk cId="863712004" sldId="410"/>
            <ac:picMk id="2050" creationId="{D4135C6C-CE53-423A-A44D-6E1BE6C20D6B}"/>
          </ac:picMkLst>
        </pc:picChg>
      </pc:sldChg>
      <pc:sldChg chg="addSp delSp modSp new mod">
        <pc:chgData name="Rob Luijten" userId="3656dec8-07ff-49b6-baa7-7de42837e1f6" providerId="ADAL" clId="{C6592AE3-1AA0-431A-B794-C50BD64D95A3}" dt="2022-03-28T11:58:32.685" v="3058" actId="1076"/>
        <pc:sldMkLst>
          <pc:docMk/>
          <pc:sldMk cId="4152563117" sldId="411"/>
        </pc:sldMkLst>
        <pc:spChg chg="mod">
          <ac:chgData name="Rob Luijten" userId="3656dec8-07ff-49b6-baa7-7de42837e1f6" providerId="ADAL" clId="{C6592AE3-1AA0-431A-B794-C50BD64D95A3}" dt="2022-03-28T11:49:32.685" v="3010" actId="20577"/>
          <ac:spMkLst>
            <pc:docMk/>
            <pc:sldMk cId="4152563117" sldId="411"/>
            <ac:spMk id="2" creationId="{9B12450E-D13B-4FB5-8690-23B41E5C19D8}"/>
          </ac:spMkLst>
        </pc:spChg>
        <pc:spChg chg="del mod">
          <ac:chgData name="Rob Luijten" userId="3656dec8-07ff-49b6-baa7-7de42837e1f6" providerId="ADAL" clId="{C6592AE3-1AA0-431A-B794-C50BD64D95A3}" dt="2022-03-28T11:58:06.995" v="3048" actId="478"/>
          <ac:spMkLst>
            <pc:docMk/>
            <pc:sldMk cId="4152563117" sldId="411"/>
            <ac:spMk id="3" creationId="{36CC8667-0AC8-4A93-8BED-683F8ED2A68D}"/>
          </ac:spMkLst>
        </pc:spChg>
        <pc:spChg chg="del">
          <ac:chgData name="Rob Luijten" userId="3656dec8-07ff-49b6-baa7-7de42837e1f6" providerId="ADAL" clId="{C6592AE3-1AA0-431A-B794-C50BD64D95A3}" dt="2022-03-28T11:58:29.141" v="3055" actId="478"/>
          <ac:spMkLst>
            <pc:docMk/>
            <pc:sldMk cId="4152563117" sldId="411"/>
            <ac:spMk id="5" creationId="{DEF52FB2-9E36-466F-B9F3-277B8CD87EA3}"/>
          </ac:spMkLst>
        </pc:spChg>
        <pc:spChg chg="del mod">
          <ac:chgData name="Rob Luijten" userId="3656dec8-07ff-49b6-baa7-7de42837e1f6" providerId="ADAL" clId="{C6592AE3-1AA0-431A-B794-C50BD64D95A3}" dt="2022-03-28T11:58:30.268" v="3057" actId="478"/>
          <ac:spMkLst>
            <pc:docMk/>
            <pc:sldMk cId="4152563117" sldId="411"/>
            <ac:spMk id="6" creationId="{5FE0AF16-7FD1-41ED-A264-2DB90CA81896}"/>
          </ac:spMkLst>
        </pc:spChg>
        <pc:picChg chg="add mod">
          <ac:chgData name="Rob Luijten" userId="3656dec8-07ff-49b6-baa7-7de42837e1f6" providerId="ADAL" clId="{C6592AE3-1AA0-431A-B794-C50BD64D95A3}" dt="2022-03-28T11:58:32.685" v="3058" actId="1076"/>
          <ac:picMkLst>
            <pc:docMk/>
            <pc:sldMk cId="4152563117" sldId="411"/>
            <ac:picMk id="8" creationId="{F2884B57-7E70-49BD-B3D8-C719455FDAF9}"/>
          </ac:picMkLst>
        </pc:picChg>
      </pc:sldChg>
      <pc:sldChg chg="modSp add mod ord">
        <pc:chgData name="Rob Luijten" userId="3656dec8-07ff-49b6-baa7-7de42837e1f6" providerId="ADAL" clId="{C6592AE3-1AA0-431A-B794-C50BD64D95A3}" dt="2022-03-28T12:00:29.607" v="3331"/>
        <pc:sldMkLst>
          <pc:docMk/>
          <pc:sldMk cId="3754106799" sldId="412"/>
        </pc:sldMkLst>
        <pc:spChg chg="mod">
          <ac:chgData name="Rob Luijten" userId="3656dec8-07ff-49b6-baa7-7de42837e1f6" providerId="ADAL" clId="{C6592AE3-1AA0-431A-B794-C50BD64D95A3}" dt="2022-03-28T11:59:55.699" v="3329" actId="20577"/>
          <ac:spMkLst>
            <pc:docMk/>
            <pc:sldMk cId="3754106799" sldId="412"/>
            <ac:spMk id="3" creationId="{D23C0E89-C97F-492A-91A4-D2A9692C1DE9}"/>
          </ac:spMkLst>
        </pc:spChg>
      </pc:sldChg>
      <pc:sldChg chg="addSp modSp add mod">
        <pc:chgData name="Rob Luijten" userId="3656dec8-07ff-49b6-baa7-7de42837e1f6" providerId="ADAL" clId="{C6592AE3-1AA0-431A-B794-C50BD64D95A3}" dt="2022-03-28T12:10:57.390" v="3469" actId="20577"/>
        <pc:sldMkLst>
          <pc:docMk/>
          <pc:sldMk cId="1498105759" sldId="413"/>
        </pc:sldMkLst>
        <pc:spChg chg="mod">
          <ac:chgData name="Rob Luijten" userId="3656dec8-07ff-49b6-baa7-7de42837e1f6" providerId="ADAL" clId="{C6592AE3-1AA0-431A-B794-C50BD64D95A3}" dt="2022-03-28T12:10:57.390" v="3469" actId="20577"/>
          <ac:spMkLst>
            <pc:docMk/>
            <pc:sldMk cId="1498105759" sldId="413"/>
            <ac:spMk id="3" creationId="{0ECD398F-A44B-4C2B-AA10-0FE87959FE80}"/>
          </ac:spMkLst>
        </pc:spChg>
        <pc:spChg chg="add mod">
          <ac:chgData name="Rob Luijten" userId="3656dec8-07ff-49b6-baa7-7de42837e1f6" providerId="ADAL" clId="{C6592AE3-1AA0-431A-B794-C50BD64D95A3}" dt="2022-03-28T12:02:12.472" v="3379" actId="1076"/>
          <ac:spMkLst>
            <pc:docMk/>
            <pc:sldMk cId="1498105759" sldId="413"/>
            <ac:spMk id="7" creationId="{50CAE6FA-03AB-44D6-8573-7930D1C549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29/03/2022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SPL is sound </a:t>
            </a:r>
            <a:r>
              <a:rPr lang="nl-NL" dirty="0" err="1"/>
              <a:t>pressure</a:t>
            </a:r>
            <a:r>
              <a:rPr lang="nl-NL" dirty="0"/>
              <a:t> level, waarom is deze ook heel belangrijk?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391631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leerlingen deze lap tekst in eigen woorden verwoorden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21</a:t>
            </a:fld>
            <a:endParaRPr lang="en-GB"/>
          </a:p>
        </p:txBody>
      </p:sp>
    </p:spTree>
    <p:extLst>
      <p:ext uri="{BB962C8B-B14F-4D97-AF65-F5344CB8AC3E}">
        <p14:creationId xmlns:p14="http://schemas.microsoft.com/office/powerpoint/2010/main" val="68310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36</a:t>
            </a:fld>
            <a:endParaRPr lang="en-GB"/>
          </a:p>
        </p:txBody>
      </p:sp>
    </p:spTree>
    <p:extLst>
      <p:ext uri="{BB962C8B-B14F-4D97-AF65-F5344CB8AC3E}">
        <p14:creationId xmlns:p14="http://schemas.microsoft.com/office/powerpoint/2010/main" val="43810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gevelbelasting?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406022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gevelbelasting?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412185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gevelbelasting?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401121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gevelbelasting?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206524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2418 en 1419 gaan specifiek over de meetapparatuur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39093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385457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311729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29-3-2022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29-3-2022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29-3-2022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29-3-2022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29-3-2022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29-3-2022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29-3-2022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29-3-2022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29-3-2022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29-3-2022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29-3-2022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29-3-2022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29-3-2022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29-3-2022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29-3-2022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etten.overheid.nl/BWBR0008498/2022-01-01/#Hoofdstuk6_Afdeling3_Paragraaf2_Artikel6.8" TargetMode="Externa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milieuklachtencentrale.nl/" TargetMode="Externa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lokaleregelgeving.overheid.nl/CVDR628718" TargetMode="Externa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fomil.nl/onderwerpen/geluid/regelgeving/wet-milieubeheer/" TargetMode="Externa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nsl-monitoring.n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longfonds.nl/gezondelucht/?gclid=CjwKCAiAmb7RBRATEiwA7kS8VOeeWRm8GfW5M-E8ewrNii55DMCXN-6GrfCvTlqOqDHrWrS5IGWxURoCl9EQAvD_Bw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luchtmeetnet.n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tlasleefomgeving.nl/check-je-ple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fomil.nl/onderwerpen/geluid/regelgeving/wet-geluidhind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E1D6AC9-E49A-4351-8B9C-D79795A76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9" t="15059" r="2169" b="14444"/>
          <a:stretch/>
        </p:blipFill>
        <p:spPr bwMode="auto">
          <a:xfrm>
            <a:off x="0" y="0"/>
            <a:ext cx="12192000" cy="50538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ctrTitle"/>
          </p:nvPr>
        </p:nvSpPr>
        <p:spPr>
          <a:xfrm>
            <a:off x="0" y="3371005"/>
            <a:ext cx="10972800" cy="1828800"/>
          </a:xfrm>
        </p:spPr>
        <p:txBody>
          <a:bodyPr/>
          <a:lstStyle/>
          <a:p>
            <a:r>
              <a:rPr lang="nl-NL" dirty="0">
                <a:solidFill>
                  <a:srgbClr val="000644"/>
                </a:solidFill>
                <a:effectLst/>
              </a:rPr>
              <a:t>Geluidoverlast </a:t>
            </a:r>
          </a:p>
        </p:txBody>
      </p:sp>
      <p:sp>
        <p:nvSpPr>
          <p:cNvPr id="5" name="Ondertitel 2">
            <a:extLst>
              <a:ext uri="{FF2B5EF4-FFF2-40B4-BE49-F238E27FC236}">
                <a16:creationId xmlns:a16="http://schemas.microsoft.com/office/drawing/2014/main" id="{264CC9BE-E802-4389-B01E-B3B47AF99EBE}"/>
              </a:ext>
            </a:extLst>
          </p:cNvPr>
          <p:cNvSpPr txBox="1">
            <a:spLocks/>
          </p:cNvSpPr>
          <p:nvPr/>
        </p:nvSpPr>
        <p:spPr>
          <a:xfrm>
            <a:off x="195859" y="5345749"/>
            <a:ext cx="11800282"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en-US" sz="2000" b="0" i="0" dirty="0">
                <a:solidFill>
                  <a:schemeClr val="bg2">
                    <a:lumMod val="95000"/>
                  </a:schemeClr>
                </a:solidFill>
                <a:effectLst/>
                <a:latin typeface="arial" panose="020B0604020202020204" pitchFamily="34" charset="0"/>
              </a:rPr>
              <a:t>We're no strangers to love. You know the rules and so do I. A full commitment's what I'm thinking of you wouldn't get this from any other guy. I just </a:t>
            </a:r>
            <a:r>
              <a:rPr lang="en-US" sz="2000" b="0" i="0" dirty="0" err="1">
                <a:solidFill>
                  <a:schemeClr val="bg2">
                    <a:lumMod val="95000"/>
                  </a:schemeClr>
                </a:solidFill>
                <a:effectLst/>
                <a:latin typeface="arial" panose="020B0604020202020204" pitchFamily="34" charset="0"/>
              </a:rPr>
              <a:t>wanna</a:t>
            </a:r>
            <a:r>
              <a:rPr lang="en-US" sz="2000" b="0" i="0" dirty="0">
                <a:solidFill>
                  <a:schemeClr val="bg2">
                    <a:lumMod val="95000"/>
                  </a:schemeClr>
                </a:solidFill>
                <a:effectLst/>
                <a:latin typeface="arial" panose="020B0604020202020204" pitchFamily="34" charset="0"/>
              </a:rPr>
              <a:t> tell you how I'm feeling. </a:t>
            </a:r>
            <a:r>
              <a:rPr lang="en-US" sz="2000" b="0" i="0" dirty="0" err="1">
                <a:solidFill>
                  <a:schemeClr val="bg2">
                    <a:lumMod val="95000"/>
                  </a:schemeClr>
                </a:solidFill>
                <a:effectLst/>
                <a:latin typeface="arial" panose="020B0604020202020204" pitchFamily="34" charset="0"/>
              </a:rPr>
              <a:t>Gotta</a:t>
            </a:r>
            <a:r>
              <a:rPr lang="en-US" sz="2000" b="0" i="0" dirty="0">
                <a:solidFill>
                  <a:schemeClr val="bg2">
                    <a:lumMod val="95000"/>
                  </a:schemeClr>
                </a:solidFill>
                <a:effectLst/>
                <a:latin typeface="arial" panose="020B0604020202020204" pitchFamily="34" charset="0"/>
              </a:rPr>
              <a:t> make you understand;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give you up,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let you down,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run around and desert you.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make you cry.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say goodbye. Never </a:t>
            </a:r>
            <a:r>
              <a:rPr lang="en-US" sz="2000" b="0" i="0" dirty="0" err="1">
                <a:solidFill>
                  <a:schemeClr val="bg2">
                    <a:lumMod val="95000"/>
                  </a:schemeClr>
                </a:solidFill>
                <a:effectLst/>
                <a:latin typeface="arial" panose="020B0604020202020204" pitchFamily="34" charset="0"/>
              </a:rPr>
              <a:t>gonna</a:t>
            </a:r>
            <a:r>
              <a:rPr lang="en-US" sz="2000" b="0" i="0" dirty="0">
                <a:solidFill>
                  <a:schemeClr val="bg2">
                    <a:lumMod val="95000"/>
                  </a:schemeClr>
                </a:solidFill>
                <a:effectLst/>
                <a:latin typeface="arial" panose="020B0604020202020204" pitchFamily="34" charset="0"/>
              </a:rPr>
              <a:t> tell a lie and hurt you.</a:t>
            </a:r>
          </a:p>
        </p:txBody>
      </p:sp>
      <p:sp>
        <p:nvSpPr>
          <p:cNvPr id="8" name="Ondertitel 2">
            <a:extLst>
              <a:ext uri="{FF2B5EF4-FFF2-40B4-BE49-F238E27FC236}">
                <a16:creationId xmlns:a16="http://schemas.microsoft.com/office/drawing/2014/main" id="{D865EF6E-18E1-4674-B7BA-E655892BE4AE}"/>
              </a:ext>
            </a:extLst>
          </p:cNvPr>
          <p:cNvSpPr txBox="1">
            <a:spLocks/>
          </p:cNvSpPr>
          <p:nvPr/>
        </p:nvSpPr>
        <p:spPr>
          <a:xfrm>
            <a:off x="5945323" y="5053860"/>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400" dirty="0">
                <a:solidFill>
                  <a:srgbClr val="969696"/>
                </a:solidFill>
              </a:rPr>
              <a:t>Wat een herrie! </a:t>
            </a:r>
            <a:endParaRPr lang="nl-NL" sz="2400" dirty="0"/>
          </a:p>
        </p:txBody>
      </p:sp>
    </p:spTree>
    <p:extLst>
      <p:ext uri="{BB962C8B-B14F-4D97-AF65-F5344CB8AC3E}">
        <p14:creationId xmlns:p14="http://schemas.microsoft.com/office/powerpoint/2010/main" val="2574358565"/>
      </p:ext>
    </p:extLst>
  </p:cSld>
  <p:clrMapOvr>
    <a:masterClrMapping/>
  </p:clrMapOvr>
  <mc:AlternateContent xmlns:mc="http://schemas.openxmlformats.org/markup-compatibility/2006" xmlns:p14="http://schemas.microsoft.com/office/powerpoint/2010/main">
    <mc:Choice Requires="p14">
      <p:transition spd="slow" p14:dur="2000" advTm="1425"/>
    </mc:Choice>
    <mc:Fallback xmlns="">
      <p:transition spd="slow" advTm="14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B34C1-59C1-4B65-A056-7B4D4A440921}"/>
              </a:ext>
            </a:extLst>
          </p:cNvPr>
          <p:cNvSpPr>
            <a:spLocks noGrp="1"/>
          </p:cNvSpPr>
          <p:nvPr>
            <p:ph type="title"/>
          </p:nvPr>
        </p:nvSpPr>
        <p:spPr/>
        <p:txBody>
          <a:bodyPr/>
          <a:lstStyle/>
          <a:p>
            <a:r>
              <a:rPr lang="nl-NL" dirty="0"/>
              <a:t>Begrippen</a:t>
            </a:r>
          </a:p>
        </p:txBody>
      </p:sp>
      <p:sp>
        <p:nvSpPr>
          <p:cNvPr id="3" name="Tijdelijke aanduiding voor inhoud 2">
            <a:extLst>
              <a:ext uri="{FF2B5EF4-FFF2-40B4-BE49-F238E27FC236}">
                <a16:creationId xmlns:a16="http://schemas.microsoft.com/office/drawing/2014/main" id="{6CEFD9A8-368F-487A-9DDC-0C782E544D89}"/>
              </a:ext>
            </a:extLst>
          </p:cNvPr>
          <p:cNvSpPr>
            <a:spLocks noGrp="1"/>
          </p:cNvSpPr>
          <p:nvPr>
            <p:ph idx="1"/>
          </p:nvPr>
        </p:nvSpPr>
        <p:spPr>
          <a:xfrm>
            <a:off x="371476" y="877064"/>
            <a:ext cx="11449050" cy="4419599"/>
          </a:xfrm>
        </p:spPr>
        <p:txBody>
          <a:bodyPr/>
          <a:lstStyle/>
          <a:p>
            <a:pPr marL="0" indent="0">
              <a:buNone/>
            </a:pPr>
            <a:r>
              <a:rPr lang="nl-NL" sz="2400" dirty="0"/>
              <a:t>In ons project worden de volgende begrippen gehanteerd </a:t>
            </a:r>
          </a:p>
          <a:p>
            <a:pPr marL="0" indent="0">
              <a:buNone/>
            </a:pPr>
            <a:endParaRPr lang="nl-NL" sz="2400" dirty="0"/>
          </a:p>
          <a:p>
            <a:r>
              <a:rPr lang="nl-NL" sz="2400" dirty="0"/>
              <a:t>Achtergrondgeluid</a:t>
            </a:r>
          </a:p>
          <a:p>
            <a:r>
              <a:rPr lang="nl-NL" sz="2400" dirty="0"/>
              <a:t>Voorgrondgeluid</a:t>
            </a:r>
          </a:p>
          <a:p>
            <a:r>
              <a:rPr lang="nl-NL" sz="2400" dirty="0"/>
              <a:t>Referentieniveau van het omgevingsgeluid</a:t>
            </a:r>
          </a:p>
          <a:p>
            <a:r>
              <a:rPr lang="nl-NL" sz="2400" dirty="0"/>
              <a:t>Etmaalwaarde</a:t>
            </a:r>
          </a:p>
          <a:p>
            <a:r>
              <a:rPr lang="nl-NL" sz="2400" dirty="0"/>
              <a:t>Omgevingseigen en niet-omgevingseigen bronnen </a:t>
            </a:r>
          </a:p>
        </p:txBody>
      </p:sp>
      <p:sp>
        <p:nvSpPr>
          <p:cNvPr id="4" name="Tijdelijke aanduiding voor datum 3">
            <a:extLst>
              <a:ext uri="{FF2B5EF4-FFF2-40B4-BE49-F238E27FC236}">
                <a16:creationId xmlns:a16="http://schemas.microsoft.com/office/drawing/2014/main" id="{62CB0201-3C7A-4659-B6EA-3CC2A4F5A8CC}"/>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AD0771ED-DE61-4FFE-B5D0-0C1F1BB74AF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357C6F3-77D3-4799-8A75-CF16A414C8E7}"/>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Tree>
    <p:extLst>
      <p:ext uri="{BB962C8B-B14F-4D97-AF65-F5344CB8AC3E}">
        <p14:creationId xmlns:p14="http://schemas.microsoft.com/office/powerpoint/2010/main" val="57421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Industrieel geluidsanalyse</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371476" y="877064"/>
            <a:ext cx="10860404" cy="4419599"/>
          </a:xfrm>
        </p:spPr>
        <p:txBody>
          <a:bodyPr/>
          <a:lstStyle/>
          <a:p>
            <a:pPr marL="0" indent="0">
              <a:buNone/>
            </a:pPr>
            <a:r>
              <a:rPr lang="nl-NL" sz="2400" dirty="0"/>
              <a:t>Standaard rekenmethoden </a:t>
            </a:r>
            <a:br>
              <a:rPr lang="nl-NL" sz="2400" dirty="0"/>
            </a:br>
            <a:br>
              <a:rPr lang="nl-NL" sz="2400" dirty="0"/>
            </a:br>
            <a:r>
              <a:rPr lang="nl-NL" sz="2400" dirty="0"/>
              <a:t>Vaste meetmethodieken om de geluidsbelasting over een werkdag te berekenen</a:t>
            </a:r>
          </a:p>
          <a:p>
            <a:pPr marL="0" indent="0">
              <a:buNone/>
            </a:pPr>
            <a:r>
              <a:rPr lang="nl-NL" sz="2400" dirty="0">
                <a:solidFill>
                  <a:srgbClr val="010000"/>
                </a:solidFill>
                <a:effectLst/>
                <a:ea typeface="Calibri" panose="020F0502020204030204" pitchFamily="34" charset="0"/>
                <a:cs typeface="Times New Roman" panose="02020603050405020304" pitchFamily="18" charset="0"/>
              </a:rPr>
              <a:t>D</a:t>
            </a:r>
            <a:r>
              <a:rPr lang="nl-NL" sz="2400" dirty="0">
                <a:effectLst/>
                <a:ea typeface="Calibri" panose="020F0502020204030204" pitchFamily="34" charset="0"/>
                <a:cs typeface="Times New Roman" panose="02020603050405020304" pitchFamily="18" charset="0"/>
              </a:rPr>
              <a:t>e </a:t>
            </a:r>
            <a:r>
              <a:rPr lang="nl-NL" sz="2400" dirty="0">
                <a:solidFill>
                  <a:srgbClr val="222120"/>
                </a:solidFill>
                <a:effectLst/>
                <a:ea typeface="Calibri" panose="020F0502020204030204" pitchFamily="34" charset="0"/>
                <a:cs typeface="Times New Roman" panose="02020603050405020304" pitchFamily="18" charset="0"/>
              </a:rPr>
              <a:t>N</a:t>
            </a:r>
            <a:r>
              <a:rPr lang="nl-NL" sz="2400" dirty="0">
                <a:effectLst/>
                <a:ea typeface="Calibri" panose="020F0502020204030204" pitchFamily="34" charset="0"/>
                <a:cs typeface="Times New Roman" panose="02020603050405020304" pitchFamily="18" charset="0"/>
              </a:rPr>
              <a:t>ed</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r</a:t>
            </a:r>
            <a:r>
              <a:rPr lang="nl-NL" sz="2400" dirty="0">
                <a:solidFill>
                  <a:srgbClr val="01000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ands</a:t>
            </a:r>
            <a:r>
              <a:rPr lang="nl-NL" sz="2400" dirty="0">
                <a:solidFill>
                  <a:srgbClr val="010000"/>
                </a:solidFill>
                <a:effectLst/>
                <a:ea typeface="Calibri" panose="020F0502020204030204" pitchFamily="34" charset="0"/>
                <a:cs typeface="Times New Roman" panose="02020603050405020304" pitchFamily="18" charset="0"/>
              </a:rPr>
              <a:t>e </a:t>
            </a:r>
            <a:r>
              <a:rPr lang="nl-NL" sz="2400" dirty="0">
                <a:effectLst/>
                <a:ea typeface="Calibri" panose="020F0502020204030204" pitchFamily="34" charset="0"/>
                <a:cs typeface="Times New Roman" panose="02020603050405020304" pitchFamily="18" charset="0"/>
              </a:rPr>
              <a:t>no</a:t>
            </a:r>
            <a:r>
              <a:rPr lang="nl-NL" sz="2400" dirty="0">
                <a:solidFill>
                  <a:srgbClr val="010000"/>
                </a:solidFill>
                <a:effectLst/>
                <a:ea typeface="Calibri" panose="020F0502020204030204" pitchFamily="34" charset="0"/>
                <a:cs typeface="Times New Roman" panose="02020603050405020304" pitchFamily="18" charset="0"/>
              </a:rPr>
              <a:t>rm</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solidFill>
                  <a:srgbClr val="222120"/>
                </a:solidFill>
                <a:effectLst/>
                <a:ea typeface="Calibri" panose="020F0502020204030204" pitchFamily="34" charset="0"/>
                <a:cs typeface="Times New Roman" panose="02020603050405020304" pitchFamily="18" charset="0"/>
              </a:rPr>
              <a:t>N</a:t>
            </a:r>
            <a:r>
              <a:rPr lang="nl-NL" sz="2400" dirty="0">
                <a:solidFill>
                  <a:srgbClr val="01000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a:t>
            </a:r>
            <a:r>
              <a:rPr lang="nl-NL" sz="2400" dirty="0">
                <a:solidFill>
                  <a:srgbClr val="010000"/>
                </a:solidFill>
                <a:effectLst/>
                <a:ea typeface="Calibri" panose="020F0502020204030204" pitchFamily="34" charset="0"/>
                <a:cs typeface="Times New Roman" panose="02020603050405020304" pitchFamily="18" charset="0"/>
              </a:rPr>
              <a:t>3</a:t>
            </a:r>
            <a:r>
              <a:rPr lang="nl-NL" sz="2400" dirty="0">
                <a:effectLst/>
                <a:ea typeface="Calibri" panose="020F0502020204030204" pitchFamily="34" charset="0"/>
                <a:cs typeface="Times New Roman" panose="02020603050405020304" pitchFamily="18" charset="0"/>
              </a:rPr>
              <a:t>4</a:t>
            </a:r>
            <a:r>
              <a:rPr lang="nl-NL" sz="2400" dirty="0">
                <a:solidFill>
                  <a:srgbClr val="010000"/>
                </a:solidFill>
                <a:effectLst/>
                <a:ea typeface="Calibri" panose="020F0502020204030204" pitchFamily="34" charset="0"/>
                <a:cs typeface="Times New Roman" panose="02020603050405020304" pitchFamily="18" charset="0"/>
              </a:rPr>
              <a:t>1</a:t>
            </a:r>
            <a:r>
              <a:rPr lang="nl-NL" sz="2400" dirty="0">
                <a:effectLst/>
                <a:ea typeface="Calibri" panose="020F0502020204030204" pitchFamily="34" charset="0"/>
                <a:cs typeface="Times New Roman" panose="02020603050405020304" pitchFamily="18" charset="0"/>
              </a:rPr>
              <a:t>8/341</a:t>
            </a:r>
            <a:r>
              <a:rPr lang="nl-NL" sz="2400" dirty="0">
                <a:solidFill>
                  <a:srgbClr val="222120"/>
                </a:solidFill>
                <a:effectLst/>
                <a:ea typeface="Calibri" panose="020F0502020204030204" pitchFamily="34" charset="0"/>
                <a:cs typeface="Times New Roman" panose="02020603050405020304" pitchFamily="18" charset="0"/>
              </a:rPr>
              <a:t>9/2418/1419</a:t>
            </a:r>
            <a:r>
              <a:rPr lang="nl-NL" sz="2400" dirty="0">
                <a:solidFill>
                  <a:srgbClr val="010000"/>
                </a:solidFill>
                <a:effectLst/>
                <a:ea typeface="Calibri" panose="020F0502020204030204" pitchFamily="34" charset="0"/>
                <a:cs typeface="Times New Roman" panose="02020603050405020304" pitchFamily="18" charset="0"/>
              </a:rPr>
              <a:t>. </a:t>
            </a:r>
            <a:r>
              <a:rPr lang="nl-NL" sz="2400" dirty="0">
                <a:effectLst/>
                <a:ea typeface="Calibri" panose="020F0502020204030204" pitchFamily="34" charset="0"/>
                <a:cs typeface="Times New Roman" panose="02020603050405020304" pitchFamily="18" charset="0"/>
              </a:rPr>
              <a:t>In </a:t>
            </a:r>
            <a:r>
              <a:rPr lang="nl-NL" sz="2400" dirty="0">
                <a:solidFill>
                  <a:srgbClr val="222120"/>
                </a:solidFill>
                <a:effectLst/>
                <a:ea typeface="Calibri" panose="020F0502020204030204" pitchFamily="34" charset="0"/>
                <a:cs typeface="Times New Roman" panose="02020603050405020304" pitchFamily="18" charset="0"/>
              </a:rPr>
              <a:t>de</a:t>
            </a:r>
            <a:r>
              <a:rPr lang="nl-NL" sz="2400" dirty="0">
                <a:effectLst/>
                <a:ea typeface="Calibri" panose="020F0502020204030204" pitchFamily="34" charset="0"/>
                <a:cs typeface="Times New Roman" panose="02020603050405020304" pitchFamily="18" charset="0"/>
              </a:rPr>
              <a:t> n</a:t>
            </a:r>
            <a:r>
              <a:rPr lang="nl-NL" sz="2400" dirty="0">
                <a:solidFill>
                  <a:srgbClr val="222120"/>
                </a:solidFill>
                <a:effectLst/>
                <a:ea typeface="Calibri" panose="020F0502020204030204" pitchFamily="34" charset="0"/>
                <a:cs typeface="Times New Roman" panose="02020603050405020304" pitchFamily="18" charset="0"/>
              </a:rPr>
              <a:t>o</a:t>
            </a:r>
            <a:r>
              <a:rPr lang="nl-NL" sz="2400" dirty="0">
                <a:effectLst/>
                <a:ea typeface="Calibri" panose="020F0502020204030204" pitchFamily="34" charset="0"/>
                <a:cs typeface="Times New Roman" panose="02020603050405020304" pitchFamily="18" charset="0"/>
              </a:rPr>
              <a:t>r</a:t>
            </a:r>
            <a:r>
              <a:rPr lang="nl-NL" sz="2400" dirty="0">
                <a:solidFill>
                  <a:srgbClr val="222120"/>
                </a:solidFill>
                <a:effectLst/>
                <a:ea typeface="Calibri" panose="020F0502020204030204" pitchFamily="34" charset="0"/>
                <a:cs typeface="Times New Roman" panose="02020603050405020304" pitchFamily="18" charset="0"/>
              </a:rPr>
              <a:t>m</a:t>
            </a:r>
            <a:r>
              <a:rPr lang="nl-NL" sz="2400" dirty="0">
                <a:effectLst/>
                <a:ea typeface="Calibri" panose="020F0502020204030204" pitchFamily="34" charset="0"/>
                <a:cs typeface="Times New Roman" panose="02020603050405020304" pitchFamily="18" charset="0"/>
              </a:rPr>
              <a:t>en liggen</a:t>
            </a:r>
            <a:r>
              <a:rPr lang="nl-NL" sz="2400" dirty="0">
                <a:solidFill>
                  <a:srgbClr val="222120"/>
                </a:solidFill>
                <a:effectLst/>
                <a:ea typeface="Calibri" panose="020F0502020204030204" pitchFamily="34" charset="0"/>
                <a:cs typeface="Times New Roman" panose="02020603050405020304" pitchFamily="18" charset="0"/>
              </a:rPr>
              <a:t> v</a:t>
            </a:r>
            <a:r>
              <a:rPr lang="nl-NL" sz="2400" dirty="0">
                <a:effectLst/>
                <a:ea typeface="Calibri" panose="020F0502020204030204" pitchFamily="34" charset="0"/>
                <a:cs typeface="Times New Roman" panose="02020603050405020304" pitchFamily="18" charset="0"/>
              </a:rPr>
              <a:t>ast </a:t>
            </a:r>
            <a:r>
              <a:rPr lang="nl-NL" sz="2400" dirty="0">
                <a:solidFill>
                  <a:srgbClr val="22212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e</a:t>
            </a:r>
            <a:r>
              <a:rPr lang="nl-NL" sz="2400" dirty="0">
                <a:solidFill>
                  <a:srgbClr val="22212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ke gr</a:t>
            </a:r>
            <a:r>
              <a:rPr lang="nl-NL" sz="2400" dirty="0">
                <a:solidFill>
                  <a:srgbClr val="222120"/>
                </a:solidFill>
                <a:effectLst/>
                <a:ea typeface="Calibri" panose="020F0502020204030204" pitchFamily="34" charset="0"/>
                <a:cs typeface="Times New Roman" panose="02020603050405020304" pitchFamily="18" charset="0"/>
              </a:rPr>
              <a:t>oot</a:t>
            </a:r>
            <a:r>
              <a:rPr lang="nl-NL" sz="2400" dirty="0">
                <a:effectLst/>
                <a:ea typeface="Calibri" panose="020F0502020204030204" pitchFamily="34" charset="0"/>
                <a:cs typeface="Times New Roman" panose="02020603050405020304" pitchFamily="18" charset="0"/>
              </a:rPr>
              <a:t>heden m</a:t>
            </a:r>
            <a:r>
              <a:rPr lang="nl-NL" sz="2400" dirty="0">
                <a:solidFill>
                  <a:srgbClr val="222120"/>
                </a:solidFill>
                <a:effectLst/>
                <a:ea typeface="Calibri" panose="020F0502020204030204" pitchFamily="34" charset="0"/>
                <a:cs typeface="Times New Roman" panose="02020603050405020304" pitchFamily="18" charset="0"/>
              </a:rPr>
              <a:t>o</a:t>
            </a:r>
            <a:r>
              <a:rPr lang="nl-NL" sz="2400" dirty="0">
                <a:effectLst/>
                <a:ea typeface="Calibri" panose="020F0502020204030204" pitchFamily="34" charset="0"/>
                <a:cs typeface="Times New Roman" panose="02020603050405020304" pitchFamily="18" charset="0"/>
              </a:rPr>
              <a:t>et</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w</a:t>
            </a:r>
            <a:r>
              <a:rPr lang="nl-NL" sz="2400" dirty="0">
                <a:solidFill>
                  <a:srgbClr val="222120"/>
                </a:solidFill>
                <a:effectLst/>
                <a:ea typeface="Calibri" panose="020F0502020204030204" pitchFamily="34" charset="0"/>
                <a:cs typeface="Times New Roman" panose="02020603050405020304" pitchFamily="18" charset="0"/>
              </a:rPr>
              <a:t>o</a:t>
            </a:r>
            <a:r>
              <a:rPr lang="nl-NL" sz="2400" dirty="0">
                <a:effectLst/>
                <a:ea typeface="Calibri" panose="020F0502020204030204" pitchFamily="34" charset="0"/>
                <a:cs typeface="Times New Roman" panose="02020603050405020304" pitchFamily="18" charset="0"/>
              </a:rPr>
              <a:t>rd</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g</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met</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en op </a:t>
            </a:r>
            <a:r>
              <a:rPr lang="nl-NL" sz="2400" dirty="0">
                <a:solidFill>
                  <a:srgbClr val="22212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el</a:t>
            </a:r>
            <a:r>
              <a:rPr lang="nl-NL" sz="2400" dirty="0">
                <a:solidFill>
                  <a:srgbClr val="222120"/>
                </a:solidFill>
                <a:effectLst/>
                <a:ea typeface="Calibri" panose="020F0502020204030204" pitchFamily="34" charset="0"/>
                <a:cs typeface="Times New Roman" panose="02020603050405020304" pitchFamily="18" charset="0"/>
              </a:rPr>
              <a:t>k</a:t>
            </a:r>
            <a:r>
              <a:rPr lang="nl-NL" sz="2400" dirty="0">
                <a:effectLst/>
                <a:ea typeface="Calibri" panose="020F0502020204030204" pitchFamily="34" charset="0"/>
                <a:cs typeface="Times New Roman" panose="02020603050405020304" pitchFamily="18" charset="0"/>
              </a:rPr>
              <a:t>e </a:t>
            </a:r>
            <a:r>
              <a:rPr lang="nl-NL" sz="2400" dirty="0">
                <a:solidFill>
                  <a:srgbClr val="22212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ijz</a:t>
            </a:r>
            <a:r>
              <a:rPr lang="nl-NL" sz="2400" dirty="0">
                <a:solidFill>
                  <a:srgbClr val="222120"/>
                </a:solidFill>
                <a:effectLst/>
                <a:ea typeface="Calibri" panose="020F0502020204030204" pitchFamily="34" charset="0"/>
                <a:cs typeface="Times New Roman" panose="02020603050405020304" pitchFamily="18" charset="0"/>
              </a:rPr>
              <a:t>e d</a:t>
            </a:r>
            <a:r>
              <a:rPr lang="nl-NL" sz="2400" dirty="0">
                <a:effectLst/>
                <a:ea typeface="Calibri" panose="020F0502020204030204" pitchFamily="34" charset="0"/>
                <a:cs typeface="Times New Roman" panose="02020603050405020304" pitchFamily="18" charset="0"/>
              </a:rPr>
              <a:t>e meting</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m</a:t>
            </a:r>
            <a:r>
              <a:rPr lang="nl-NL" sz="2400" dirty="0">
                <a:solidFill>
                  <a:srgbClr val="222120"/>
                </a:solidFill>
                <a:effectLst/>
                <a:ea typeface="Calibri" panose="020F0502020204030204" pitchFamily="34" charset="0"/>
                <a:cs typeface="Times New Roman" panose="02020603050405020304" pitchFamily="18" charset="0"/>
              </a:rPr>
              <a:t>o</a:t>
            </a:r>
            <a:r>
              <a:rPr lang="nl-NL" sz="2400" dirty="0">
                <a:effectLst/>
                <a:ea typeface="Calibri" panose="020F0502020204030204" pitchFamily="34" charset="0"/>
                <a:cs typeface="Times New Roman" panose="02020603050405020304" pitchFamily="18" charset="0"/>
              </a:rPr>
              <a:t>eten </a:t>
            </a:r>
            <a:r>
              <a:rPr lang="nl-NL" sz="2400" dirty="0">
                <a:solidFill>
                  <a:srgbClr val="222120"/>
                </a:solidFill>
                <a:effectLst/>
                <a:ea typeface="Calibri" panose="020F0502020204030204" pitchFamily="34" charset="0"/>
                <a:cs typeface="Times New Roman" panose="02020603050405020304" pitchFamily="18" charset="0"/>
              </a:rPr>
              <a:t>word</a:t>
            </a:r>
            <a:r>
              <a:rPr lang="nl-NL" sz="2400" dirty="0">
                <a:effectLst/>
                <a:ea typeface="Calibri" panose="020F0502020204030204" pitchFamily="34" charset="0"/>
                <a:cs typeface="Times New Roman" panose="02020603050405020304" pitchFamily="18" charset="0"/>
              </a:rPr>
              <a:t>en ui</a:t>
            </a:r>
            <a:r>
              <a:rPr lang="nl-NL" sz="2400" dirty="0">
                <a:solidFill>
                  <a:srgbClr val="22212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ge</a:t>
            </a:r>
            <a:r>
              <a:rPr lang="nl-NL" sz="2400" dirty="0">
                <a:solidFill>
                  <a:srgbClr val="222120"/>
                </a:solidFill>
                <a:effectLst/>
                <a:ea typeface="Calibri" panose="020F0502020204030204" pitchFamily="34" charset="0"/>
                <a:cs typeface="Times New Roman" panose="02020603050405020304" pitchFamily="18" charset="0"/>
              </a:rPr>
              <a:t>vo</a:t>
            </a:r>
            <a:r>
              <a:rPr lang="nl-NL" sz="2400" dirty="0">
                <a:effectLst/>
                <a:ea typeface="Calibri" panose="020F0502020204030204" pitchFamily="34" charset="0"/>
                <a:cs typeface="Times New Roman" panose="02020603050405020304" pitchFamily="18" charset="0"/>
              </a:rPr>
              <a:t>erd</a:t>
            </a:r>
            <a:r>
              <a:rPr lang="nl-NL" sz="2400" dirty="0">
                <a:solidFill>
                  <a:srgbClr val="222120"/>
                </a:solidFill>
                <a:effectLst/>
                <a:ea typeface="Calibri" panose="020F0502020204030204" pitchFamily="34" charset="0"/>
                <a:cs typeface="Times New Roman" panose="02020603050405020304" pitchFamily="18" charset="0"/>
              </a:rPr>
              <a:t>. Oo</a:t>
            </a:r>
            <a:r>
              <a:rPr lang="nl-NL" sz="2400" dirty="0">
                <a:effectLst/>
                <a:ea typeface="Calibri" panose="020F0502020204030204" pitchFamily="34" charset="0"/>
                <a:cs typeface="Times New Roman" panose="02020603050405020304" pitchFamily="18" charset="0"/>
              </a:rPr>
              <a:t>k i</a:t>
            </a:r>
            <a:r>
              <a:rPr lang="nl-NL" sz="2400" dirty="0">
                <a:solidFill>
                  <a:srgbClr val="222120"/>
                </a:solidFill>
                <a:effectLst/>
                <a:ea typeface="Calibri" panose="020F0502020204030204" pitchFamily="34" charset="0"/>
                <a:cs typeface="Times New Roman" panose="02020603050405020304" pitchFamily="18" charset="0"/>
              </a:rPr>
              <a:t>s in de </a:t>
            </a:r>
            <a:r>
              <a:rPr lang="nl-NL" sz="2400" dirty="0">
                <a:effectLst/>
                <a:ea typeface="Calibri" panose="020F0502020204030204" pitchFamily="34" charset="0"/>
                <a:cs typeface="Times New Roman" panose="02020603050405020304" pitchFamily="18" charset="0"/>
              </a:rPr>
              <a:t>normen ge</a:t>
            </a:r>
            <a:r>
              <a:rPr lang="nl-NL" sz="2400" dirty="0">
                <a:solidFill>
                  <a:srgbClr val="222120"/>
                </a:solidFill>
                <a:effectLst/>
                <a:ea typeface="Calibri" panose="020F0502020204030204" pitchFamily="34" charset="0"/>
                <a:cs typeface="Times New Roman" panose="02020603050405020304" pitchFamily="18" charset="0"/>
              </a:rPr>
              <a:t>f</a:t>
            </a:r>
            <a:r>
              <a:rPr lang="nl-NL" sz="2400" dirty="0">
                <a:effectLst/>
                <a:ea typeface="Calibri" panose="020F0502020204030204" pitchFamily="34" charset="0"/>
                <a:cs typeface="Times New Roman" panose="02020603050405020304" pitchFamily="18" charset="0"/>
              </a:rPr>
              <a:t>ormul</a:t>
            </a:r>
            <a:r>
              <a:rPr lang="nl-NL" sz="2400" dirty="0">
                <a:solidFill>
                  <a:srgbClr val="222120"/>
                </a:solidFill>
                <a:effectLst/>
                <a:ea typeface="Calibri" panose="020F0502020204030204" pitchFamily="34" charset="0"/>
                <a:cs typeface="Times New Roman" panose="02020603050405020304" pitchFamily="18" charset="0"/>
              </a:rPr>
              <a:t>eer</a:t>
            </a:r>
            <a:r>
              <a:rPr lang="nl-NL" sz="2400" dirty="0">
                <a:effectLst/>
                <a:ea typeface="Calibri" panose="020F0502020204030204" pitchFamily="34" charset="0"/>
                <a:cs typeface="Times New Roman" panose="02020603050405020304" pitchFamily="18" charset="0"/>
              </a:rPr>
              <a:t>d </a:t>
            </a:r>
            <a:r>
              <a:rPr lang="nl-NL" sz="2400" dirty="0">
                <a:solidFill>
                  <a:srgbClr val="22212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aaraa</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de te gebr</a:t>
            </a:r>
            <a:r>
              <a:rPr lang="nl-NL" sz="2400" dirty="0">
                <a:solidFill>
                  <a:srgbClr val="010000"/>
                </a:solidFill>
                <a:effectLst/>
                <a:ea typeface="Calibri" panose="020F0502020204030204" pitchFamily="34" charset="0"/>
                <a:cs typeface="Times New Roman" panose="02020603050405020304" pitchFamily="18" charset="0"/>
              </a:rPr>
              <a:t>u</a:t>
            </a:r>
            <a:r>
              <a:rPr lang="nl-NL" sz="2400" dirty="0">
                <a:effectLst/>
                <a:ea typeface="Calibri" panose="020F0502020204030204" pitchFamily="34" charset="0"/>
                <a:cs typeface="Times New Roman" panose="02020603050405020304" pitchFamily="18" charset="0"/>
              </a:rPr>
              <a:t>iken meetapp</a:t>
            </a:r>
            <a:r>
              <a:rPr lang="nl-NL" sz="2400" dirty="0">
                <a:solidFill>
                  <a:srgbClr val="222120"/>
                </a:solidFill>
                <a:effectLst/>
                <a:ea typeface="Calibri" panose="020F0502020204030204" pitchFamily="34" charset="0"/>
                <a:cs typeface="Times New Roman" panose="02020603050405020304" pitchFamily="18" charset="0"/>
              </a:rPr>
              <a:t>a</a:t>
            </a:r>
            <a:r>
              <a:rPr lang="nl-NL" sz="2400" dirty="0">
                <a:effectLst/>
                <a:ea typeface="Calibri" panose="020F0502020204030204" pitchFamily="34" charset="0"/>
                <a:cs typeface="Times New Roman" panose="02020603050405020304" pitchFamily="18" charset="0"/>
              </a:rPr>
              <a:t>ratuu</a:t>
            </a:r>
            <a:r>
              <a:rPr lang="nl-NL" sz="2400" dirty="0">
                <a:solidFill>
                  <a:srgbClr val="010000"/>
                </a:solidFill>
                <a:effectLst/>
                <a:ea typeface="Calibri" panose="020F0502020204030204" pitchFamily="34" charset="0"/>
                <a:cs typeface="Times New Roman" panose="02020603050405020304" pitchFamily="18" charset="0"/>
              </a:rPr>
              <a:t>r </a:t>
            </a:r>
            <a:r>
              <a:rPr lang="nl-NL" sz="2400" dirty="0">
                <a:effectLst/>
                <a:ea typeface="Calibri" panose="020F0502020204030204" pitchFamily="34" charset="0"/>
                <a:cs typeface="Times New Roman" panose="02020603050405020304" pitchFamily="18" charset="0"/>
              </a:rPr>
              <a:t>mo</a:t>
            </a:r>
            <a:r>
              <a:rPr lang="nl-NL" sz="2400" dirty="0">
                <a:solidFill>
                  <a:srgbClr val="01000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t voldoe</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solidFill>
                  <a:srgbClr val="222120"/>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effectLst/>
                <a:ea typeface="Calibri" panose="020F0502020204030204" pitchFamily="34" charset="0"/>
                <a:cs typeface="Times New Roman" panose="02020603050405020304" pitchFamily="18" charset="0"/>
              </a:rPr>
              <a:t> </a:t>
            </a:r>
          </a:p>
          <a:p>
            <a:pPr marL="0" indent="0">
              <a:buNone/>
            </a:pPr>
            <a:r>
              <a:rPr lang="nl-NL" sz="2400" dirty="0">
                <a:effectLst/>
                <a:ea typeface="Calibri" panose="020F0502020204030204" pitchFamily="34" charset="0"/>
                <a:cs typeface="Times New Roman" panose="02020603050405020304" pitchFamily="18" charset="0"/>
              </a:rPr>
              <a:t>N</a:t>
            </a:r>
            <a:r>
              <a:rPr lang="nl-NL" sz="2400" dirty="0">
                <a:solidFill>
                  <a:srgbClr val="010000"/>
                </a:solidFill>
                <a:effectLst/>
                <a:ea typeface="Calibri" panose="020F0502020204030204" pitchFamily="34" charset="0"/>
                <a:cs typeface="Times New Roman" panose="02020603050405020304" pitchFamily="18" charset="0"/>
              </a:rPr>
              <a:t>E</a:t>
            </a:r>
            <a:r>
              <a:rPr lang="nl-NL" sz="2400" dirty="0">
                <a:solidFill>
                  <a:srgbClr val="222120"/>
                </a:solidFill>
                <a:effectLst/>
                <a:ea typeface="Calibri" panose="020F0502020204030204" pitchFamily="34" charset="0"/>
                <a:cs typeface="Times New Roman" panose="02020603050405020304" pitchFamily="18" charset="0"/>
              </a:rPr>
              <a:t>N </a:t>
            </a:r>
            <a:r>
              <a:rPr lang="nl-NL" sz="2400" dirty="0">
                <a:solidFill>
                  <a:srgbClr val="010000"/>
                </a:solidFill>
                <a:effectLst/>
                <a:ea typeface="Calibri" panose="020F0502020204030204" pitchFamily="34" charset="0"/>
                <a:cs typeface="Times New Roman" panose="02020603050405020304" pitchFamily="18" charset="0"/>
              </a:rPr>
              <a:t>341</a:t>
            </a:r>
            <a:r>
              <a:rPr lang="nl-NL" sz="2400" dirty="0">
                <a:effectLst/>
                <a:ea typeface="Calibri" panose="020F0502020204030204" pitchFamily="34" charset="0"/>
                <a:cs typeface="Times New Roman" panose="02020603050405020304" pitchFamily="18" charset="0"/>
              </a:rPr>
              <a:t>8 gaat ov</a:t>
            </a:r>
            <a:r>
              <a:rPr lang="nl-NL" sz="2400" dirty="0">
                <a:solidFill>
                  <a:srgbClr val="010000"/>
                </a:solidFill>
                <a:effectLst/>
                <a:ea typeface="Calibri" panose="020F0502020204030204" pitchFamily="34" charset="0"/>
                <a:cs typeface="Times New Roman" panose="02020603050405020304" pitchFamily="18" charset="0"/>
              </a:rPr>
              <a:t>er h</a:t>
            </a:r>
            <a:r>
              <a:rPr lang="nl-NL" sz="2400" dirty="0">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t </a:t>
            </a:r>
            <a:r>
              <a:rPr lang="nl-NL" sz="2400" dirty="0">
                <a:effectLst/>
                <a:ea typeface="Calibri" panose="020F0502020204030204" pitchFamily="34" charset="0"/>
                <a:cs typeface="Times New Roman" panose="02020603050405020304" pitchFamily="18" charset="0"/>
              </a:rPr>
              <a:t>g</a:t>
            </a:r>
            <a:r>
              <a:rPr lang="nl-NL" sz="2400" dirty="0">
                <a:solidFill>
                  <a:srgbClr val="01000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o</a:t>
            </a:r>
            <a:r>
              <a:rPr lang="nl-NL" sz="2400" dirty="0">
                <a:solidFill>
                  <a:srgbClr val="010000"/>
                </a:solidFill>
                <a:effectLst/>
                <a:ea typeface="Calibri" panose="020F0502020204030204" pitchFamily="34" charset="0"/>
                <a:cs typeface="Times New Roman" panose="02020603050405020304" pitchFamily="18" charset="0"/>
              </a:rPr>
              <a:t>b</a:t>
            </a:r>
            <a:r>
              <a:rPr lang="nl-NL" sz="2400" dirty="0">
                <a:effectLst/>
                <a:ea typeface="Calibri" panose="020F0502020204030204" pitchFamily="34" charset="0"/>
                <a:cs typeface="Times New Roman" panose="02020603050405020304" pitchFamily="18" charset="0"/>
              </a:rPr>
              <a:t>ale o</a:t>
            </a:r>
            <a:r>
              <a:rPr lang="nl-NL" sz="2400" dirty="0">
                <a:solidFill>
                  <a:srgbClr val="010000"/>
                </a:solidFill>
                <a:effectLst/>
                <a:ea typeface="Calibri" panose="020F0502020204030204" pitchFamily="34" charset="0"/>
                <a:cs typeface="Times New Roman" panose="02020603050405020304" pitchFamily="18" charset="0"/>
              </a:rPr>
              <a:t>nderz</a:t>
            </a:r>
            <a:r>
              <a:rPr lang="nl-NL" sz="2400" dirty="0">
                <a:effectLst/>
                <a:ea typeface="Calibri" panose="020F0502020204030204" pitchFamily="34" charset="0"/>
                <a:cs typeface="Times New Roman" panose="02020603050405020304" pitchFamily="18" charset="0"/>
              </a:rPr>
              <a:t>oek voo</a:t>
            </a:r>
            <a:r>
              <a:rPr lang="nl-NL" sz="2400" dirty="0">
                <a:solidFill>
                  <a:srgbClr val="010000"/>
                </a:solidFill>
                <a:effectLst/>
                <a:ea typeface="Calibri" panose="020F0502020204030204" pitchFamily="34" charset="0"/>
                <a:cs typeface="Times New Roman" panose="02020603050405020304" pitchFamily="18" charset="0"/>
              </a:rPr>
              <a:t>r het b</a:t>
            </a:r>
            <a:r>
              <a:rPr lang="nl-NL" sz="2400" dirty="0">
                <a:effectLst/>
                <a:ea typeface="Calibri" panose="020F0502020204030204" pitchFamily="34" charset="0"/>
                <a:cs typeface="Times New Roman" panose="02020603050405020304" pitchFamily="18" charset="0"/>
              </a:rPr>
              <a:t>ean</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w</a:t>
            </a:r>
            <a:r>
              <a:rPr lang="nl-NL" sz="2400" dirty="0">
                <a:solidFill>
                  <a:srgbClr val="222120"/>
                </a:solidFill>
                <a:effectLst/>
                <a:ea typeface="Calibri" panose="020F0502020204030204" pitchFamily="34" charset="0"/>
                <a:cs typeface="Times New Roman" panose="02020603050405020304" pitchFamily="18" charset="0"/>
              </a:rPr>
              <a:t>o</a:t>
            </a:r>
            <a:r>
              <a:rPr lang="nl-NL" sz="2400" dirty="0">
                <a:effectLst/>
                <a:ea typeface="Calibri" panose="020F0502020204030204" pitchFamily="34" charset="0"/>
                <a:cs typeface="Times New Roman" panose="02020603050405020304" pitchFamily="18" charset="0"/>
              </a:rPr>
              <a:t>orden va</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de vraag o</a:t>
            </a:r>
            <a:r>
              <a:rPr lang="nl-NL" sz="2400" dirty="0">
                <a:solidFill>
                  <a:srgbClr val="010000"/>
                </a:solidFill>
                <a:effectLst/>
                <a:ea typeface="Calibri" panose="020F0502020204030204" pitchFamily="34" charset="0"/>
                <a:cs typeface="Times New Roman" panose="02020603050405020304" pitchFamily="18" charset="0"/>
              </a:rPr>
              <a:t>f e</a:t>
            </a:r>
            <a:r>
              <a:rPr lang="nl-NL" sz="2400" dirty="0">
                <a:effectLst/>
                <a:ea typeface="Calibri" panose="020F0502020204030204" pitchFamily="34" charset="0"/>
                <a:cs typeface="Times New Roman" panose="02020603050405020304" pitchFamily="18" charset="0"/>
              </a:rPr>
              <a:t>r arbe</a:t>
            </a:r>
            <a:r>
              <a:rPr lang="nl-NL" sz="2400" dirty="0">
                <a:solidFill>
                  <a:srgbClr val="010000"/>
                </a:solidFill>
                <a:effectLst/>
                <a:ea typeface="Calibri" panose="020F0502020204030204" pitchFamily="34" charset="0"/>
                <a:cs typeface="Times New Roman" panose="02020603050405020304" pitchFamily="18" charset="0"/>
              </a:rPr>
              <a:t>i</a:t>
            </a:r>
            <a:r>
              <a:rPr lang="nl-NL" sz="2400" dirty="0">
                <a:effectLst/>
                <a:ea typeface="Calibri" panose="020F0502020204030204" pitchFamily="34" charset="0"/>
                <a:cs typeface="Times New Roman" panose="02020603050405020304" pitchFamily="18" charset="0"/>
              </a:rPr>
              <a:t>dsp</a:t>
            </a:r>
            <a:r>
              <a:rPr lang="nl-NL" sz="2400" dirty="0">
                <a:solidFill>
                  <a:srgbClr val="01000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aa</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se</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zi</a:t>
            </a:r>
            <a:r>
              <a:rPr lang="nl-NL" sz="2400" dirty="0">
                <a:solidFill>
                  <a:srgbClr val="010000"/>
                </a:solidFill>
                <a:effectLst/>
                <a:ea typeface="Calibri" panose="020F0502020204030204" pitchFamily="34" charset="0"/>
                <a:cs typeface="Times New Roman" panose="02020603050405020304" pitchFamily="18" charset="0"/>
              </a:rPr>
              <a:t>jn w</a:t>
            </a:r>
            <a:r>
              <a:rPr lang="nl-NL" sz="2400" dirty="0">
                <a:effectLst/>
                <a:ea typeface="Calibri" panose="020F0502020204030204" pitchFamily="34" charset="0"/>
                <a:cs typeface="Times New Roman" panose="02020603050405020304" pitchFamily="18" charset="0"/>
              </a:rPr>
              <a:t>aa</a:t>
            </a:r>
            <a:r>
              <a:rPr lang="nl-NL" sz="2400" dirty="0">
                <a:solidFill>
                  <a:srgbClr val="010000"/>
                </a:solidFill>
                <a:effectLst/>
                <a:ea typeface="Calibri" panose="020F0502020204030204" pitchFamily="34" charset="0"/>
                <a:cs typeface="Times New Roman" panose="02020603050405020304" pitchFamily="18" charset="0"/>
              </a:rPr>
              <a:t>r p</a:t>
            </a:r>
            <a:r>
              <a:rPr lang="nl-NL" sz="2400" dirty="0">
                <a:effectLst/>
                <a:ea typeface="Calibri" panose="020F0502020204030204" pitchFamily="34" charset="0"/>
                <a:cs typeface="Times New Roman" panose="02020603050405020304" pitchFamily="18" charset="0"/>
              </a:rPr>
              <a:t>o</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nti</a:t>
            </a:r>
            <a:r>
              <a:rPr lang="nl-NL" sz="2400" dirty="0">
                <a:effectLst/>
                <a:ea typeface="Calibri" panose="020F0502020204030204" pitchFamily="34" charset="0"/>
                <a:cs typeface="Times New Roman" panose="02020603050405020304" pitchFamily="18" charset="0"/>
              </a:rPr>
              <a:t>ee</a:t>
            </a:r>
            <a:r>
              <a:rPr lang="nl-NL" sz="2400" dirty="0">
                <a:solidFill>
                  <a:srgbClr val="222120"/>
                </a:solidFill>
                <a:effectLst/>
                <a:ea typeface="Calibri" panose="020F0502020204030204" pitchFamily="34" charset="0"/>
                <a:cs typeface="Times New Roman" panose="02020603050405020304" pitchFamily="18" charset="0"/>
              </a:rPr>
              <a:t>l </a:t>
            </a:r>
            <a:r>
              <a:rPr lang="nl-NL" sz="2400" dirty="0">
                <a:effectLst/>
                <a:ea typeface="Calibri" panose="020F0502020204030204" pitchFamily="34" charset="0"/>
                <a:cs typeface="Times New Roman" panose="02020603050405020304" pitchFamily="18" charset="0"/>
              </a:rPr>
              <a:t>s</a:t>
            </a:r>
            <a:r>
              <a:rPr lang="nl-NL" sz="2400" dirty="0">
                <a:solidFill>
                  <a:srgbClr val="010000"/>
                </a:solidFill>
                <a:effectLst/>
                <a:ea typeface="Calibri" panose="020F0502020204030204" pitchFamily="34" charset="0"/>
                <a:cs typeface="Times New Roman" panose="02020603050405020304" pitchFamily="18" charset="0"/>
              </a:rPr>
              <a:t>c</a:t>
            </a:r>
            <a:r>
              <a:rPr lang="nl-NL" sz="2400" dirty="0">
                <a:effectLst/>
                <a:ea typeface="Calibri" panose="020F0502020204030204" pitchFamily="34" charset="0"/>
                <a:cs typeface="Times New Roman" panose="02020603050405020304" pitchFamily="18" charset="0"/>
              </a:rPr>
              <a:t>h</a:t>
            </a:r>
            <a:r>
              <a:rPr lang="nl-NL" sz="2400" dirty="0">
                <a:solidFill>
                  <a:srgbClr val="010000"/>
                </a:solidFill>
                <a:effectLst/>
                <a:ea typeface="Calibri" panose="020F0502020204030204" pitchFamily="34" charset="0"/>
                <a:cs typeface="Times New Roman" panose="02020603050405020304" pitchFamily="18" charset="0"/>
              </a:rPr>
              <a:t>a</a:t>
            </a:r>
            <a:r>
              <a:rPr lang="nl-NL" sz="2400" dirty="0">
                <a:effectLst/>
                <a:ea typeface="Calibri" panose="020F0502020204030204" pitchFamily="34" charset="0"/>
                <a:cs typeface="Times New Roman" panose="02020603050405020304" pitchFamily="18" charset="0"/>
              </a:rPr>
              <a:t>de</a:t>
            </a:r>
            <a:r>
              <a:rPr lang="nl-NL" sz="2400" dirty="0">
                <a:solidFill>
                  <a:srgbClr val="010000"/>
                </a:solidFill>
                <a:effectLst/>
                <a:ea typeface="Calibri" panose="020F0502020204030204" pitchFamily="34" charset="0"/>
                <a:cs typeface="Times New Roman" panose="02020603050405020304" pitchFamily="18" charset="0"/>
              </a:rPr>
              <a:t>lij</a:t>
            </a:r>
            <a:r>
              <a:rPr lang="nl-NL" sz="2400" dirty="0">
                <a:effectLst/>
                <a:ea typeface="Calibri" panose="020F0502020204030204" pitchFamily="34" charset="0"/>
                <a:cs typeface="Times New Roman" panose="02020603050405020304" pitchFamily="18" charset="0"/>
              </a:rPr>
              <a:t>k ge</a:t>
            </a:r>
            <a:r>
              <a:rPr lang="nl-NL" sz="2400" dirty="0">
                <a:solidFill>
                  <a:srgbClr val="010000"/>
                </a:solidFill>
                <a:effectLst/>
                <a:ea typeface="Calibri" panose="020F0502020204030204" pitchFamily="34" charset="0"/>
                <a:cs typeface="Times New Roman" panose="02020603050405020304" pitchFamily="18" charset="0"/>
              </a:rPr>
              <a:t>lu</a:t>
            </a:r>
            <a:r>
              <a:rPr lang="nl-NL" sz="2400" dirty="0">
                <a:effectLst/>
                <a:ea typeface="Calibri" panose="020F0502020204030204" pitchFamily="34" charset="0"/>
                <a:cs typeface="Times New Roman" panose="02020603050405020304" pitchFamily="18" charset="0"/>
              </a:rPr>
              <a:t>id voork</a:t>
            </a:r>
            <a:r>
              <a:rPr lang="nl-NL" sz="2400" dirty="0">
                <a:solidFill>
                  <a:srgbClr val="010000"/>
                </a:solidFill>
                <a:effectLst/>
                <a:ea typeface="Calibri" panose="020F0502020204030204" pitchFamily="34" charset="0"/>
                <a:cs typeface="Times New Roman" panose="02020603050405020304" pitchFamily="18" charset="0"/>
              </a:rPr>
              <a:t>omt. </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effectLst/>
                <a:ea typeface="Calibri" panose="020F0502020204030204" pitchFamily="34" charset="0"/>
                <a:cs typeface="Times New Roman" panose="02020603050405020304" pitchFamily="18" charset="0"/>
              </a:rPr>
              <a:t> </a:t>
            </a:r>
          </a:p>
          <a:p>
            <a:pPr marL="0" indent="0">
              <a:buNone/>
            </a:pPr>
            <a:r>
              <a:rPr lang="nl-NL" sz="2400" dirty="0">
                <a:effectLst/>
                <a:ea typeface="Calibri" panose="020F0502020204030204" pitchFamily="34" charset="0"/>
                <a:cs typeface="Times New Roman" panose="02020603050405020304" pitchFamily="18" charset="0"/>
              </a:rPr>
              <a:t>N</a:t>
            </a:r>
            <a:r>
              <a:rPr lang="nl-NL" sz="2400" dirty="0">
                <a:solidFill>
                  <a:srgbClr val="01000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a:t>
            </a:r>
            <a:r>
              <a:rPr lang="nl-NL" sz="2400" dirty="0">
                <a:solidFill>
                  <a:srgbClr val="010000"/>
                </a:solidFill>
                <a:effectLst/>
                <a:ea typeface="Calibri" panose="020F0502020204030204" pitchFamily="34" charset="0"/>
                <a:cs typeface="Times New Roman" panose="02020603050405020304" pitchFamily="18" charset="0"/>
              </a:rPr>
              <a:t>3</a:t>
            </a:r>
            <a:r>
              <a:rPr lang="nl-NL" sz="2400" dirty="0">
                <a:effectLst/>
                <a:ea typeface="Calibri" panose="020F0502020204030204" pitchFamily="34" charset="0"/>
                <a:cs typeface="Times New Roman" panose="02020603050405020304" pitchFamily="18" charset="0"/>
              </a:rPr>
              <a:t>4</a:t>
            </a:r>
            <a:r>
              <a:rPr lang="nl-NL" sz="2400" dirty="0">
                <a:solidFill>
                  <a:srgbClr val="010000"/>
                </a:solidFill>
                <a:effectLst/>
                <a:ea typeface="Calibri" panose="020F0502020204030204" pitchFamily="34" charset="0"/>
                <a:cs typeface="Times New Roman" panose="02020603050405020304" pitchFamily="18" charset="0"/>
              </a:rPr>
              <a:t>1</a:t>
            </a:r>
            <a:r>
              <a:rPr lang="nl-NL" sz="2400" dirty="0">
                <a:effectLst/>
                <a:ea typeface="Calibri" panose="020F0502020204030204" pitchFamily="34" charset="0"/>
                <a:cs typeface="Times New Roman" panose="02020603050405020304" pitchFamily="18" charset="0"/>
              </a:rPr>
              <a:t>9 be</a:t>
            </a:r>
            <a:r>
              <a:rPr lang="nl-NL" sz="2400" dirty="0">
                <a:solidFill>
                  <a:srgbClr val="010000"/>
                </a:solidFill>
                <a:effectLst/>
                <a:ea typeface="Calibri" panose="020F0502020204030204" pitchFamily="34" charset="0"/>
                <a:cs typeface="Times New Roman" panose="02020603050405020304" pitchFamily="18" charset="0"/>
              </a:rPr>
              <a:t>schrij</a:t>
            </a:r>
            <a:r>
              <a:rPr lang="nl-NL" sz="2400" dirty="0">
                <a:effectLst/>
                <a:ea typeface="Calibri" panose="020F0502020204030204" pitchFamily="34" charset="0"/>
                <a:cs typeface="Times New Roman" panose="02020603050405020304" pitchFamily="18" charset="0"/>
              </a:rPr>
              <a:t>f</a:t>
            </a:r>
            <a:r>
              <a:rPr lang="nl-NL" sz="2400" dirty="0">
                <a:solidFill>
                  <a:srgbClr val="010000"/>
                </a:solidFill>
                <a:effectLst/>
                <a:ea typeface="Calibri" panose="020F0502020204030204" pitchFamily="34" charset="0"/>
                <a:cs typeface="Times New Roman" panose="02020603050405020304" pitchFamily="18" charset="0"/>
              </a:rPr>
              <a:t>t </a:t>
            </a:r>
            <a:r>
              <a:rPr lang="nl-NL" sz="2400" dirty="0">
                <a:effectLst/>
                <a:ea typeface="Calibri" panose="020F0502020204030204" pitchFamily="34" charset="0"/>
                <a:cs typeface="Times New Roman" panose="02020603050405020304" pitchFamily="18" charset="0"/>
              </a:rPr>
              <a:t>de met</a:t>
            </a:r>
            <a:r>
              <a:rPr lang="nl-NL" sz="2400" dirty="0">
                <a:solidFill>
                  <a:srgbClr val="010000"/>
                </a:solidFill>
                <a:effectLst/>
                <a:ea typeface="Calibri" panose="020F0502020204030204" pitchFamily="34" charset="0"/>
                <a:cs typeface="Times New Roman" panose="02020603050405020304" pitchFamily="18" charset="0"/>
              </a:rPr>
              <a:t>h</a:t>
            </a:r>
            <a:r>
              <a:rPr lang="nl-NL" sz="2400" dirty="0">
                <a:effectLst/>
                <a:ea typeface="Calibri" panose="020F0502020204030204" pitchFamily="34" charset="0"/>
                <a:cs typeface="Times New Roman" panose="02020603050405020304" pitchFamily="18" charset="0"/>
              </a:rPr>
              <a:t>o</a:t>
            </a:r>
            <a:r>
              <a:rPr lang="nl-NL" sz="2400" dirty="0">
                <a:solidFill>
                  <a:srgbClr val="010000"/>
                </a:solidFill>
                <a:effectLst/>
                <a:ea typeface="Calibri" panose="020F0502020204030204" pitchFamily="34" charset="0"/>
                <a:cs typeface="Times New Roman" panose="02020603050405020304" pitchFamily="18" charset="0"/>
              </a:rPr>
              <a:t>d</a:t>
            </a:r>
            <a:r>
              <a:rPr lang="nl-NL" sz="2400" dirty="0">
                <a:effectLst/>
                <a:ea typeface="Calibri" panose="020F0502020204030204" pitchFamily="34" charset="0"/>
                <a:cs typeface="Times New Roman" panose="02020603050405020304" pitchFamily="18" charset="0"/>
              </a:rPr>
              <a:t>e </a:t>
            </a:r>
            <a:r>
              <a:rPr lang="nl-NL" sz="2400" dirty="0">
                <a:solidFill>
                  <a:srgbClr val="010000"/>
                </a:solidFill>
                <a:effectLst/>
                <a:ea typeface="Calibri" panose="020F0502020204030204" pitchFamily="34" charset="0"/>
                <a:cs typeface="Times New Roman" panose="02020603050405020304" pitchFamily="18" charset="0"/>
              </a:rPr>
              <a:t>vo</a:t>
            </a:r>
            <a:r>
              <a:rPr lang="nl-NL" sz="2400" dirty="0">
                <a:effectLst/>
                <a:ea typeface="Calibri" panose="020F0502020204030204" pitchFamily="34" charset="0"/>
                <a:cs typeface="Times New Roman" panose="02020603050405020304" pitchFamily="18" charset="0"/>
              </a:rPr>
              <a:t>o</a:t>
            </a:r>
            <a:r>
              <a:rPr lang="nl-NL" sz="2400" dirty="0">
                <a:solidFill>
                  <a:srgbClr val="010000"/>
                </a:solidFill>
                <a:effectLst/>
                <a:ea typeface="Calibri" panose="020F0502020204030204" pitchFamily="34" charset="0"/>
                <a:cs typeface="Times New Roman" panose="02020603050405020304" pitchFamily="18" charset="0"/>
              </a:rPr>
              <a:t>r e</a:t>
            </a:r>
            <a:r>
              <a:rPr lang="nl-NL" sz="2400" dirty="0">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n volledi</a:t>
            </a:r>
            <a:r>
              <a:rPr lang="nl-NL" sz="2400" dirty="0">
                <a:effectLst/>
                <a:ea typeface="Calibri" panose="020F0502020204030204" pitchFamily="34" charset="0"/>
                <a:cs typeface="Times New Roman" panose="02020603050405020304" pitchFamily="18" charset="0"/>
              </a:rPr>
              <a:t>g</a:t>
            </a:r>
            <a:r>
              <a:rPr lang="nl-NL" sz="2400" dirty="0">
                <a:solidFill>
                  <a:srgbClr val="010000"/>
                </a:solidFill>
                <a:effectLst/>
                <a:ea typeface="Calibri" panose="020F0502020204030204" pitchFamily="34" charset="0"/>
                <a:cs typeface="Times New Roman" panose="02020603050405020304" pitchFamily="18" charset="0"/>
              </a:rPr>
              <a:t>e </a:t>
            </a:r>
            <a:r>
              <a:rPr lang="nl-NL" sz="2400" dirty="0">
                <a:effectLst/>
                <a:ea typeface="Calibri" panose="020F0502020204030204" pitchFamily="34" charset="0"/>
                <a:cs typeface="Times New Roman" panose="02020603050405020304" pitchFamily="18" charset="0"/>
              </a:rPr>
              <a:t>i</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effectLst/>
                <a:ea typeface="Calibri" panose="020F0502020204030204" pitchFamily="34" charset="0"/>
                <a:cs typeface="Times New Roman" panose="02020603050405020304" pitchFamily="18" charset="0"/>
              </a:rPr>
              <a:t>ve</a:t>
            </a:r>
            <a:r>
              <a:rPr lang="nl-NL" sz="2400" dirty="0">
                <a:solidFill>
                  <a:srgbClr val="010000"/>
                </a:solidFill>
                <a:effectLst/>
                <a:ea typeface="Calibri" panose="020F0502020204030204" pitchFamily="34" charset="0"/>
                <a:cs typeface="Times New Roman" panose="02020603050405020304" pitchFamily="18" charset="0"/>
              </a:rPr>
              <a:t>ntarisati</a:t>
            </a:r>
            <a:r>
              <a:rPr lang="nl-NL" sz="2400" dirty="0">
                <a:effectLst/>
                <a:ea typeface="Calibri" panose="020F0502020204030204" pitchFamily="34" charset="0"/>
                <a:cs typeface="Times New Roman" panose="02020603050405020304" pitchFamily="18" charset="0"/>
              </a:rPr>
              <a:t>e va</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al</a:t>
            </a:r>
            <a:r>
              <a:rPr lang="nl-NL" sz="2400" dirty="0">
                <a:solidFill>
                  <a:srgbClr val="01000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e </a:t>
            </a:r>
            <a:r>
              <a:rPr lang="nl-NL" sz="2400" dirty="0">
                <a:solidFill>
                  <a:srgbClr val="010000"/>
                </a:solidFill>
                <a:effectLst/>
                <a:ea typeface="Calibri" panose="020F0502020204030204" pitchFamily="34" charset="0"/>
                <a:cs typeface="Times New Roman" panose="02020603050405020304" pitchFamily="18" charset="0"/>
              </a:rPr>
              <a:t>pl</a:t>
            </a:r>
            <a:r>
              <a:rPr lang="nl-NL" sz="2400" dirty="0">
                <a:effectLst/>
                <a:ea typeface="Calibri" panose="020F0502020204030204" pitchFamily="34" charset="0"/>
                <a:cs typeface="Times New Roman" panose="02020603050405020304" pitchFamily="18" charset="0"/>
              </a:rPr>
              <a:t>a</a:t>
            </a:r>
            <a:r>
              <a:rPr lang="nl-NL" sz="2400" dirty="0">
                <a:solidFill>
                  <a:srgbClr val="010000"/>
                </a:solidFill>
                <a:effectLst/>
                <a:ea typeface="Calibri" panose="020F0502020204030204" pitchFamily="34" charset="0"/>
                <a:cs typeface="Times New Roman" panose="02020603050405020304" pitchFamily="18" charset="0"/>
              </a:rPr>
              <a:t>at</a:t>
            </a:r>
            <a:r>
              <a:rPr lang="nl-NL" sz="2400" dirty="0">
                <a:effectLst/>
                <a:ea typeface="Calibri" panose="020F0502020204030204" pitchFamily="34" charset="0"/>
                <a:cs typeface="Times New Roman" panose="02020603050405020304" pitchFamily="18" charset="0"/>
              </a:rPr>
              <a:t>se</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w</a:t>
            </a:r>
            <a:r>
              <a:rPr lang="nl-NL" sz="2400" dirty="0">
                <a:solidFill>
                  <a:srgbClr val="010000"/>
                </a:solidFill>
                <a:effectLst/>
                <a:ea typeface="Calibri" panose="020F0502020204030204" pitchFamily="34" charset="0"/>
                <a:cs typeface="Times New Roman" panose="02020603050405020304" pitchFamily="18" charset="0"/>
              </a:rPr>
              <a:t>aar sch</a:t>
            </a:r>
            <a:r>
              <a:rPr lang="nl-NL" sz="2400" dirty="0">
                <a:effectLst/>
                <a:ea typeface="Calibri" panose="020F0502020204030204" pitchFamily="34" charset="0"/>
                <a:cs typeface="Times New Roman" panose="02020603050405020304" pitchFamily="18" charset="0"/>
              </a:rPr>
              <a:t>a</a:t>
            </a:r>
            <a:r>
              <a:rPr lang="nl-NL" sz="2400" dirty="0">
                <a:solidFill>
                  <a:srgbClr val="010000"/>
                </a:solidFill>
                <a:effectLst/>
                <a:ea typeface="Calibri" panose="020F0502020204030204" pitchFamily="34" charset="0"/>
                <a:cs typeface="Times New Roman" panose="02020603050405020304" pitchFamily="18" charset="0"/>
              </a:rPr>
              <a:t>delij</a:t>
            </a:r>
            <a:r>
              <a:rPr lang="nl-NL" sz="2400" dirty="0">
                <a:effectLst/>
                <a:ea typeface="Calibri" panose="020F0502020204030204" pitchFamily="34" charset="0"/>
                <a:cs typeface="Times New Roman" panose="02020603050405020304" pitchFamily="18" charset="0"/>
              </a:rPr>
              <a:t>k ge</a:t>
            </a:r>
            <a:r>
              <a:rPr lang="nl-NL" sz="2400" dirty="0">
                <a:solidFill>
                  <a:srgbClr val="010000"/>
                </a:solidFill>
                <a:effectLst/>
                <a:ea typeface="Calibri" panose="020F0502020204030204" pitchFamily="34" charset="0"/>
                <a:cs typeface="Times New Roman" panose="02020603050405020304" pitchFamily="18" charset="0"/>
              </a:rPr>
              <a:t>luid </a:t>
            </a:r>
            <a:r>
              <a:rPr lang="nl-NL" sz="2400" dirty="0">
                <a:effectLst/>
                <a:ea typeface="Calibri" panose="020F0502020204030204" pitchFamily="34" charset="0"/>
                <a:cs typeface="Times New Roman" panose="02020603050405020304" pitchFamily="18" charset="0"/>
              </a:rPr>
              <a:t>voo</a:t>
            </a:r>
            <a:r>
              <a:rPr lang="nl-NL" sz="2400" dirty="0">
                <a:solidFill>
                  <a:srgbClr val="010000"/>
                </a:solidFill>
                <a:effectLst/>
                <a:ea typeface="Calibri" panose="020F0502020204030204" pitchFamily="34" charset="0"/>
                <a:cs typeface="Times New Roman" panose="02020603050405020304" pitchFamily="18" charset="0"/>
              </a:rPr>
              <a:t>r</a:t>
            </a:r>
            <a:r>
              <a:rPr lang="nl-NL" sz="2400" dirty="0">
                <a:effectLst/>
                <a:ea typeface="Calibri" panose="020F0502020204030204" pitchFamily="34" charset="0"/>
                <a:cs typeface="Times New Roman" panose="02020603050405020304" pitchFamily="18" charset="0"/>
              </a:rPr>
              <a:t>ko</a:t>
            </a:r>
            <a:r>
              <a:rPr lang="nl-NL" sz="2400" dirty="0">
                <a:solidFill>
                  <a:srgbClr val="010000"/>
                </a:solidFill>
                <a:effectLst/>
                <a:ea typeface="Calibri" panose="020F0502020204030204" pitchFamily="34" charset="0"/>
                <a:cs typeface="Times New Roman" panose="02020603050405020304" pitchFamily="18" charset="0"/>
              </a:rPr>
              <a:t>mt, met in</a:t>
            </a:r>
            <a:r>
              <a:rPr lang="nl-NL" sz="2400" dirty="0">
                <a:effectLst/>
                <a:ea typeface="Calibri" panose="020F0502020204030204" pitchFamily="34" charset="0"/>
                <a:cs typeface="Times New Roman" panose="02020603050405020304" pitchFamily="18" charset="0"/>
              </a:rPr>
              <a:t>begri</a:t>
            </a:r>
            <a:r>
              <a:rPr lang="nl-NL" sz="2400" dirty="0">
                <a:solidFill>
                  <a:srgbClr val="010000"/>
                </a:solidFill>
                <a:effectLst/>
                <a:ea typeface="Calibri" panose="020F0502020204030204" pitchFamily="34" charset="0"/>
                <a:cs typeface="Times New Roman" panose="02020603050405020304" pitchFamily="18" charset="0"/>
              </a:rPr>
              <a:t>p </a:t>
            </a:r>
            <a:r>
              <a:rPr lang="nl-NL" sz="2400" dirty="0">
                <a:solidFill>
                  <a:srgbClr val="22212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an </a:t>
            </a:r>
            <a:r>
              <a:rPr lang="nl-NL" sz="2400" dirty="0">
                <a:solidFill>
                  <a:srgbClr val="010000"/>
                </a:solidFill>
                <a:effectLst/>
                <a:ea typeface="Calibri" panose="020F0502020204030204" pitchFamily="34" charset="0"/>
                <a:cs typeface="Times New Roman" panose="02020603050405020304" pitchFamily="18" charset="0"/>
              </a:rPr>
              <a:t>blo</a:t>
            </a:r>
            <a:r>
              <a:rPr lang="nl-NL" sz="2400" dirty="0">
                <a:effectLst/>
                <a:ea typeface="Calibri" panose="020F0502020204030204" pitchFamily="34" charset="0"/>
                <a:cs typeface="Times New Roman" panose="02020603050405020304" pitchFamily="18" charset="0"/>
              </a:rPr>
              <a:t>o</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s</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l</a:t>
            </a:r>
            <a:r>
              <a:rPr lang="nl-NL" sz="2400" dirty="0">
                <a:solidFill>
                  <a:srgbClr val="010000"/>
                </a:solidFill>
                <a:effectLst/>
                <a:ea typeface="Calibri" panose="020F0502020204030204" pitchFamily="34" charset="0"/>
                <a:cs typeface="Times New Roman" panose="02020603050405020304" pitchFamily="18" charset="0"/>
              </a:rPr>
              <a:t>i</a:t>
            </a:r>
            <a:r>
              <a:rPr lang="nl-NL" sz="2400" dirty="0">
                <a:effectLst/>
                <a:ea typeface="Calibri" panose="020F0502020204030204" pitchFamily="34" charset="0"/>
                <a:cs typeface="Times New Roman" panose="02020603050405020304" pitchFamily="18" charset="0"/>
              </a:rPr>
              <a:t>ngs</a:t>
            </a:r>
            <a:r>
              <a:rPr lang="nl-NL" sz="2400" dirty="0">
                <a:solidFill>
                  <a:srgbClr val="010000"/>
                </a:solidFill>
                <a:effectLst/>
                <a:ea typeface="Calibri" panose="020F0502020204030204" pitchFamily="34" charset="0"/>
                <a:cs typeface="Times New Roman" panose="02020603050405020304" pitchFamily="18" charset="0"/>
              </a:rPr>
              <a:t>ti</a:t>
            </a:r>
            <a:r>
              <a:rPr lang="nl-NL" sz="2400" dirty="0">
                <a:effectLst/>
                <a:ea typeface="Calibri" panose="020F0502020204030204" pitchFamily="34" charset="0"/>
                <a:cs typeface="Times New Roman" panose="02020603050405020304" pitchFamily="18" charset="0"/>
              </a:rPr>
              <a:t>jde</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een bereke</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effectLst/>
                <a:ea typeface="Calibri" panose="020F0502020204030204" pitchFamily="34" charset="0"/>
                <a:cs typeface="Times New Roman" panose="02020603050405020304" pitchFamily="18" charset="0"/>
              </a:rPr>
              <a:t>i</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effectLst/>
                <a:ea typeface="Calibri" panose="020F0502020204030204" pitchFamily="34" charset="0"/>
                <a:cs typeface="Times New Roman" panose="02020603050405020304" pitchFamily="18" charset="0"/>
              </a:rPr>
              <a:t>g </a:t>
            </a:r>
            <a:r>
              <a:rPr lang="nl-NL" sz="2400" dirty="0">
                <a:solidFill>
                  <a:srgbClr val="22212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a</a:t>
            </a:r>
            <a:r>
              <a:rPr lang="nl-NL" sz="2400" dirty="0">
                <a:solidFill>
                  <a:srgbClr val="010000"/>
                </a:solidFill>
                <a:effectLst/>
                <a:ea typeface="Calibri" panose="020F0502020204030204" pitchFamily="34" charset="0"/>
                <a:cs typeface="Times New Roman" panose="02020603050405020304" pitchFamily="18" charset="0"/>
              </a:rPr>
              <a:t>n d</a:t>
            </a:r>
            <a:r>
              <a:rPr lang="nl-NL" sz="2400" dirty="0">
                <a:effectLst/>
                <a:ea typeface="Calibri" panose="020F0502020204030204" pitchFamily="34" charset="0"/>
                <a:cs typeface="Times New Roman" panose="02020603050405020304" pitchFamily="18" charset="0"/>
              </a:rPr>
              <a:t>e </a:t>
            </a:r>
            <a:r>
              <a:rPr lang="nl-NL" sz="2400" dirty="0">
                <a:solidFill>
                  <a:srgbClr val="010000"/>
                </a:solidFill>
                <a:effectLst/>
                <a:ea typeface="Calibri" panose="020F0502020204030204" pitchFamily="34" charset="0"/>
                <a:cs typeface="Times New Roman" panose="02020603050405020304" pitchFamily="18" charset="0"/>
              </a:rPr>
              <a:t>ni</a:t>
            </a:r>
            <a:r>
              <a:rPr lang="nl-NL" sz="2400" dirty="0">
                <a:solidFill>
                  <a:srgbClr val="22212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eau</a:t>
            </a:r>
            <a:r>
              <a:rPr lang="nl-NL" sz="2400" dirty="0">
                <a:solidFill>
                  <a:srgbClr val="010000"/>
                </a:solidFill>
                <a:effectLst/>
                <a:ea typeface="Calibri" panose="020F0502020204030204" pitchFamily="34" charset="0"/>
                <a:cs typeface="Times New Roman" panose="02020603050405020304" pitchFamily="18" charset="0"/>
              </a:rPr>
              <a:t>s </a:t>
            </a:r>
            <a:r>
              <a:rPr lang="nl-NL" sz="2400" dirty="0">
                <a:effectLst/>
                <a:ea typeface="Calibri" panose="020F0502020204030204" pitchFamily="34" charset="0"/>
                <a:cs typeface="Times New Roman" panose="02020603050405020304" pitchFamily="18" charset="0"/>
              </a:rPr>
              <a:t>waar</a:t>
            </a:r>
            <a:r>
              <a:rPr lang="nl-NL" sz="2400" dirty="0">
                <a:solidFill>
                  <a:srgbClr val="010000"/>
                </a:solidFill>
                <a:effectLst/>
                <a:ea typeface="Calibri" panose="020F0502020204030204" pitchFamily="34" charset="0"/>
                <a:cs typeface="Times New Roman" panose="02020603050405020304" pitchFamily="18" charset="0"/>
              </a:rPr>
              <a:t>a</a:t>
            </a:r>
            <a:r>
              <a:rPr lang="nl-NL" sz="2400" dirty="0">
                <a:effectLst/>
                <a:ea typeface="Calibri" panose="020F0502020204030204" pitchFamily="34" charset="0"/>
                <a:cs typeface="Times New Roman" panose="02020603050405020304" pitchFamily="18" charset="0"/>
              </a:rPr>
              <a:t>a</a:t>
            </a:r>
            <a:r>
              <a:rPr lang="nl-NL" sz="2400" dirty="0">
                <a:solidFill>
                  <a:srgbClr val="010000"/>
                </a:solidFill>
                <a:effectLst/>
                <a:ea typeface="Calibri" panose="020F0502020204030204" pitchFamily="34" charset="0"/>
                <a:cs typeface="Times New Roman" panose="02020603050405020304" pitchFamily="18" charset="0"/>
              </a:rPr>
              <a:t>n </a:t>
            </a:r>
            <a:r>
              <a:rPr lang="nl-NL" sz="2400" dirty="0">
                <a:effectLst/>
                <a:ea typeface="Calibri" panose="020F0502020204030204" pitchFamily="34" charset="0"/>
                <a:cs typeface="Times New Roman" panose="02020603050405020304" pitchFamily="18" charset="0"/>
              </a:rPr>
              <a:t>werk</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solidFill>
                  <a:srgbClr val="222120"/>
                </a:solidFill>
                <a:effectLst/>
                <a:ea typeface="Calibri" panose="020F0502020204030204" pitchFamily="34" charset="0"/>
                <a:cs typeface="Times New Roman" panose="02020603050405020304" pitchFamily="18" charset="0"/>
              </a:rPr>
              <a:t>e</a:t>
            </a:r>
            <a:r>
              <a:rPr lang="nl-NL" sz="2400" dirty="0">
                <a:solidFill>
                  <a:srgbClr val="010000"/>
                </a:solidFill>
                <a:effectLst/>
                <a:ea typeface="Calibri" panose="020F0502020204030204" pitchFamily="34" charset="0"/>
                <a:cs typeface="Times New Roman" panose="02020603050405020304" pitchFamily="18" charset="0"/>
              </a:rPr>
              <a:t>m</a:t>
            </a:r>
            <a:r>
              <a:rPr lang="nl-NL" sz="2400" dirty="0">
                <a:effectLst/>
                <a:ea typeface="Calibri" panose="020F0502020204030204" pitchFamily="34" charset="0"/>
                <a:cs typeface="Times New Roman" panose="02020603050405020304" pitchFamily="18" charset="0"/>
              </a:rPr>
              <a:t>ers </a:t>
            </a:r>
            <a:r>
              <a:rPr lang="nl-NL" sz="2400" dirty="0">
                <a:solidFill>
                  <a:srgbClr val="222120"/>
                </a:solidFill>
                <a:effectLst/>
                <a:ea typeface="Calibri" panose="020F0502020204030204" pitchFamily="34" charset="0"/>
                <a:cs typeface="Times New Roman" panose="02020603050405020304" pitchFamily="18" charset="0"/>
              </a:rPr>
              <a:t>(</a:t>
            </a:r>
            <a:r>
              <a:rPr lang="nl-NL" sz="2400" dirty="0">
                <a:effectLst/>
                <a:ea typeface="Calibri" panose="020F0502020204030204" pitchFamily="34" charset="0"/>
                <a:cs typeface="Times New Roman" panose="02020603050405020304" pitchFamily="18" charset="0"/>
              </a:rPr>
              <a:t>kun</a:t>
            </a:r>
            <a:r>
              <a:rPr lang="nl-NL" sz="2400" dirty="0">
                <a:solidFill>
                  <a:srgbClr val="010000"/>
                </a:solidFill>
                <a:effectLst/>
                <a:ea typeface="Calibri" panose="020F0502020204030204" pitchFamily="34" charset="0"/>
                <a:cs typeface="Times New Roman" panose="02020603050405020304" pitchFamily="18" charset="0"/>
              </a:rPr>
              <a:t>n</a:t>
            </a:r>
            <a:r>
              <a:rPr lang="nl-NL" sz="2400" dirty="0">
                <a:effectLst/>
                <a:ea typeface="Calibri" panose="020F0502020204030204" pitchFamily="34" charset="0"/>
                <a:cs typeface="Times New Roman" panose="02020603050405020304" pitchFamily="18" charset="0"/>
              </a:rPr>
              <a:t>en</a:t>
            </a:r>
            <a:r>
              <a:rPr lang="nl-NL" sz="2400" dirty="0">
                <a:solidFill>
                  <a:srgbClr val="222120"/>
                </a:solidFill>
                <a:effectLst/>
                <a:ea typeface="Calibri" panose="020F0502020204030204" pitchFamily="34" charset="0"/>
                <a:cs typeface="Times New Roman" panose="02020603050405020304" pitchFamily="18" charset="0"/>
              </a:rPr>
              <a:t>) </a:t>
            </a:r>
            <a:r>
              <a:rPr lang="nl-NL" sz="2400" dirty="0">
                <a:solidFill>
                  <a:srgbClr val="010000"/>
                </a:solidFill>
                <a:effectLst/>
                <a:ea typeface="Calibri" panose="020F0502020204030204" pitchFamily="34" charset="0"/>
                <a:cs typeface="Times New Roman" panose="02020603050405020304" pitchFamily="18" charset="0"/>
              </a:rPr>
              <a:t>b</a:t>
            </a:r>
            <a:r>
              <a:rPr lang="nl-NL" sz="2400" dirty="0">
                <a:effectLst/>
                <a:ea typeface="Calibri" panose="020F0502020204030204" pitchFamily="34" charset="0"/>
                <a:cs typeface="Times New Roman" panose="02020603050405020304" pitchFamily="18" charset="0"/>
              </a:rPr>
              <a:t>loots</a:t>
            </a:r>
            <a:r>
              <a:rPr lang="nl-NL" sz="2400" dirty="0">
                <a:solidFill>
                  <a:srgbClr val="01000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aan</a:t>
            </a:r>
            <a:r>
              <a:rPr lang="nl-NL" sz="2400" dirty="0">
                <a:solidFill>
                  <a:srgbClr val="484543"/>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t> </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120818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74697-78E8-4E94-ABE5-392A99C55CF1}"/>
              </a:ext>
            </a:extLst>
          </p:cNvPr>
          <p:cNvSpPr>
            <a:spLocks noGrp="1"/>
          </p:cNvSpPr>
          <p:nvPr>
            <p:ph type="title"/>
          </p:nvPr>
        </p:nvSpPr>
        <p:spPr/>
        <p:txBody>
          <a:bodyPr/>
          <a:lstStyle/>
          <a:p>
            <a:r>
              <a:rPr lang="nl-NL" dirty="0"/>
              <a:t>Begrippen</a:t>
            </a:r>
          </a:p>
        </p:txBody>
      </p:sp>
      <p:sp>
        <p:nvSpPr>
          <p:cNvPr id="3" name="Tijdelijke aanduiding voor inhoud 2">
            <a:extLst>
              <a:ext uri="{FF2B5EF4-FFF2-40B4-BE49-F238E27FC236}">
                <a16:creationId xmlns:a16="http://schemas.microsoft.com/office/drawing/2014/main" id="{E4919769-94A9-47B4-8F93-145E9F60978A}"/>
              </a:ext>
            </a:extLst>
          </p:cNvPr>
          <p:cNvSpPr>
            <a:spLocks noGrp="1"/>
          </p:cNvSpPr>
          <p:nvPr>
            <p:ph idx="1"/>
          </p:nvPr>
        </p:nvSpPr>
        <p:spPr>
          <a:xfrm>
            <a:off x="371476" y="877064"/>
            <a:ext cx="10782077" cy="4419599"/>
          </a:xfrm>
        </p:spPr>
        <p:txBody>
          <a:bodyPr/>
          <a:lstStyle/>
          <a:p>
            <a:pPr marL="0" indent="0">
              <a:buNone/>
            </a:pPr>
            <a:r>
              <a:rPr lang="nl-NL" sz="2000" b="1" dirty="0" err="1">
                <a:solidFill>
                  <a:srgbClr val="000000"/>
                </a:solidFill>
                <a:effectLst/>
                <a:ea typeface="Calibri" panose="020F0502020204030204" pitchFamily="34" charset="0"/>
                <a:cs typeface="Times New Roman" panose="02020603050405020304" pitchFamily="18" charset="0"/>
              </a:rPr>
              <a:t>L</a:t>
            </a:r>
            <a:r>
              <a:rPr lang="nl-NL" sz="2000" b="1" baseline="-25000" dirty="0" err="1">
                <a:solidFill>
                  <a:srgbClr val="040403"/>
                </a:solidFill>
                <a:effectLst/>
                <a:ea typeface="Calibri" panose="020F0502020204030204" pitchFamily="34" charset="0"/>
                <a:cs typeface="Times New Roman" panose="02020603050405020304" pitchFamily="18" charset="0"/>
              </a:rPr>
              <a:t>a</a:t>
            </a:r>
            <a:r>
              <a:rPr lang="nl-NL" sz="2000" b="1" baseline="-25000" dirty="0" err="1">
                <a:solidFill>
                  <a:srgbClr val="000000"/>
                </a:solidFill>
                <a:effectLst/>
                <a:ea typeface="Calibri" panose="020F0502020204030204" pitchFamily="34" charset="0"/>
                <a:cs typeface="Times New Roman" panose="02020603050405020304" pitchFamily="18" charset="0"/>
              </a:rPr>
              <a:t>e</a:t>
            </a:r>
            <a:r>
              <a:rPr lang="nl-NL" sz="2000" b="1" baseline="-25000" dirty="0" err="1">
                <a:solidFill>
                  <a:srgbClr val="040403"/>
                </a:solidFill>
                <a:effectLst/>
                <a:ea typeface="Calibri" panose="020F0502020204030204" pitchFamily="34" charset="0"/>
                <a:cs typeface="Times New Roman" panose="02020603050405020304" pitchFamily="18" charset="0"/>
              </a:rPr>
              <a:t>qw</a:t>
            </a:r>
            <a:br>
              <a:rPr lang="nl-NL" sz="2000" dirty="0"/>
            </a:br>
            <a:r>
              <a:rPr lang="nl-NL" sz="2000" dirty="0"/>
              <a:t>Equivalente geluidsniveau van een werkzaamheid. </a:t>
            </a:r>
            <a:r>
              <a:rPr lang="nl-NL" sz="2000" dirty="0">
                <a:solidFill>
                  <a:srgbClr val="040403"/>
                </a:solidFill>
                <a:effectLst/>
                <a:ea typeface="Calibri" panose="020F0502020204030204" pitchFamily="34" charset="0"/>
                <a:cs typeface="Times New Roman" panose="02020603050405020304" pitchFamily="18" charset="0"/>
              </a:rPr>
              <a:t>N</a:t>
            </a:r>
            <a:r>
              <a:rPr lang="nl-NL" sz="2000" dirty="0">
                <a:solidFill>
                  <a:srgbClr val="000000"/>
                </a:solidFill>
                <a:effectLst/>
                <a:ea typeface="Calibri" panose="020F0502020204030204" pitchFamily="34" charset="0"/>
                <a:cs typeface="Times New Roman" panose="02020603050405020304" pitchFamily="18" charset="0"/>
              </a:rPr>
              <a:t>ormaal </a:t>
            </a:r>
            <a:r>
              <a:rPr lang="nl-NL" sz="2000" dirty="0">
                <a:solidFill>
                  <a:srgbClr val="040403"/>
                </a:solidFill>
                <a:effectLst/>
                <a:ea typeface="Calibri" panose="020F0502020204030204" pitchFamily="34" charset="0"/>
                <a:cs typeface="Times New Roman" panose="02020603050405020304" pitchFamily="18" charset="0"/>
              </a:rPr>
              <a:t>g</a:t>
            </a:r>
            <a:r>
              <a:rPr lang="nl-NL" sz="2000" dirty="0">
                <a:solidFill>
                  <a:srgbClr val="000000"/>
                </a:solidFill>
                <a:effectLst/>
                <a:ea typeface="Calibri" panose="020F0502020204030204" pitchFamily="34" charset="0"/>
                <a:cs typeface="Times New Roman" panose="02020603050405020304" pitchFamily="18" charset="0"/>
              </a:rPr>
              <a:t>esproken is de periode waaro</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er de </a:t>
            </a:r>
            <a:r>
              <a:rPr lang="nl-NL" sz="2000" dirty="0" err="1">
                <a:solidFill>
                  <a:srgbClr val="000000"/>
                </a:solidFill>
                <a:effectLst/>
                <a:ea typeface="Calibri" panose="020F0502020204030204" pitchFamily="34" charset="0"/>
                <a:cs typeface="Times New Roman" panose="02020603050405020304" pitchFamily="18" charset="0"/>
              </a:rPr>
              <a:t>L</a:t>
            </a:r>
            <a:r>
              <a:rPr lang="nl-NL" sz="2000" baseline="-25000" dirty="0" err="1">
                <a:solidFill>
                  <a:srgbClr val="040403"/>
                </a:solidFill>
                <a:effectLst/>
                <a:ea typeface="Calibri" panose="020F0502020204030204" pitchFamily="34" charset="0"/>
                <a:cs typeface="Times New Roman" panose="02020603050405020304" pitchFamily="18" charset="0"/>
              </a:rPr>
              <a:t>A</a:t>
            </a:r>
            <a:r>
              <a:rPr lang="nl-NL" sz="2000" baseline="-25000" dirty="0" err="1">
                <a:solidFill>
                  <a:srgbClr val="000000"/>
                </a:solidFill>
                <a:effectLst/>
                <a:ea typeface="Calibri" panose="020F0502020204030204" pitchFamily="34" charset="0"/>
                <a:cs typeface="Times New Roman" panose="02020603050405020304" pitchFamily="18" charset="0"/>
              </a:rPr>
              <a:t>e</a:t>
            </a:r>
            <a:r>
              <a:rPr lang="nl-NL" sz="2000" baseline="-25000" dirty="0" err="1">
                <a:solidFill>
                  <a:srgbClr val="040403"/>
                </a:solidFill>
                <a:effectLst/>
                <a:ea typeface="Calibri" panose="020F0502020204030204" pitchFamily="34" charset="0"/>
                <a:cs typeface="Times New Roman" panose="02020603050405020304" pitchFamily="18" charset="0"/>
              </a:rPr>
              <a:t>qw</a:t>
            </a:r>
            <a:r>
              <a:rPr lang="nl-NL" sz="2000" dirty="0">
                <a:solidFill>
                  <a:srgbClr val="000000"/>
                </a:solidFill>
                <a:effectLst/>
                <a:ea typeface="Calibri" panose="020F0502020204030204" pitchFamily="34" charset="0"/>
                <a:cs typeface="Times New Roman" panose="02020603050405020304" pitchFamily="18" charset="0"/>
              </a:rPr>
              <a:t>-</a:t>
            </a:r>
            <a:r>
              <a:rPr lang="nl-NL" sz="2000" dirty="0">
                <a:solidFill>
                  <a:srgbClr val="040403"/>
                </a:solidFill>
                <a:effectLst/>
                <a:ea typeface="Calibri" panose="020F0502020204030204" pitchFamily="34" charset="0"/>
                <a:cs typeface="Times New Roman" panose="02020603050405020304" pitchFamily="18" charset="0"/>
              </a:rPr>
              <a:t>w</a:t>
            </a:r>
            <a:r>
              <a:rPr lang="nl-NL" sz="2000" dirty="0">
                <a:solidFill>
                  <a:srgbClr val="000000"/>
                </a:solidFill>
                <a:effectLst/>
                <a:ea typeface="Calibri" panose="020F0502020204030204" pitchFamily="34" charset="0"/>
                <a:cs typeface="Times New Roman" panose="02020603050405020304" pitchFamily="18" charset="0"/>
              </a:rPr>
              <a:t>aarde wordt bep</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ald</a:t>
            </a:r>
            <a:r>
              <a:rPr lang="nl-NL" sz="2000" dirty="0">
                <a:solidFill>
                  <a:srgbClr val="040403"/>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g</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lijk aan de </a:t>
            </a:r>
            <a:r>
              <a:rPr lang="nl-NL" sz="2000" dirty="0">
                <a:solidFill>
                  <a:srgbClr val="040403"/>
                </a:solidFill>
                <a:effectLst/>
                <a:ea typeface="Calibri" panose="020F0502020204030204" pitchFamily="34" charset="0"/>
                <a:cs typeface="Times New Roman" panose="02020603050405020304" pitchFamily="18" charset="0"/>
              </a:rPr>
              <a:t>cyc</a:t>
            </a:r>
            <a:r>
              <a:rPr lang="nl-NL" sz="2000" dirty="0">
                <a:solidFill>
                  <a:srgbClr val="000000"/>
                </a:solidFill>
                <a:effectLst/>
                <a:ea typeface="Calibri" panose="020F0502020204030204" pitchFamily="34" charset="0"/>
                <a:cs typeface="Times New Roman" panose="02020603050405020304" pitchFamily="18" charset="0"/>
              </a:rPr>
              <a:t>l</a:t>
            </a:r>
            <a:r>
              <a:rPr lang="nl-NL" sz="2000" dirty="0">
                <a:solidFill>
                  <a:srgbClr val="040403"/>
                </a:solidFill>
                <a:effectLst/>
                <a:ea typeface="Calibri" panose="020F0502020204030204" pitchFamily="34" charset="0"/>
                <a:cs typeface="Times New Roman" panose="02020603050405020304" pitchFamily="18" charset="0"/>
              </a:rPr>
              <a:t>u</a:t>
            </a:r>
            <a:r>
              <a:rPr lang="nl-NL" sz="2000" dirty="0">
                <a:solidFill>
                  <a:srgbClr val="000000"/>
                </a:solidFill>
                <a:effectLst/>
                <a:ea typeface="Calibri" panose="020F0502020204030204" pitchFamily="34" charset="0"/>
                <a:cs typeface="Times New Roman" panose="02020603050405020304" pitchFamily="18" charset="0"/>
              </a:rPr>
              <a:t>sduur </a:t>
            </a:r>
            <a:r>
              <a:rPr lang="nl-NL" sz="2000" dirty="0">
                <a:solidFill>
                  <a:srgbClr val="040403"/>
                </a:solidFill>
                <a:effectLst/>
                <a:ea typeface="Calibri" panose="020F0502020204030204" pitchFamily="34" charset="0"/>
                <a:cs typeface="Times New Roman" panose="02020603050405020304" pitchFamily="18" charset="0"/>
              </a:rPr>
              <a:t>va</a:t>
            </a:r>
            <a:r>
              <a:rPr lang="nl-NL" sz="2000" dirty="0">
                <a:solidFill>
                  <a:srgbClr val="000000"/>
                </a:solidFill>
                <a:effectLst/>
                <a:ea typeface="Calibri" panose="020F0502020204030204" pitchFamily="34" charset="0"/>
                <a:cs typeface="Times New Roman" panose="02020603050405020304" pitchFamily="18" charset="0"/>
              </a:rPr>
              <a:t>n de gelu</a:t>
            </a:r>
            <a:r>
              <a:rPr lang="nl-NL" sz="2000" dirty="0">
                <a:solidFill>
                  <a:srgbClr val="040403"/>
                </a:solidFill>
                <a:effectLst/>
                <a:ea typeface="Calibri" panose="020F0502020204030204" pitchFamily="34" charset="0"/>
                <a:cs typeface="Times New Roman" panose="02020603050405020304" pitchFamily="18" charset="0"/>
              </a:rPr>
              <a:t>i</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s</a:t>
            </a:r>
            <a:r>
              <a:rPr lang="nl-NL" sz="2000" dirty="0">
                <a:solidFill>
                  <a:srgbClr val="000000"/>
                </a:solidFill>
                <a:effectLst/>
                <a:ea typeface="Calibri" panose="020F0502020204030204" pitchFamily="34" charset="0"/>
                <a:cs typeface="Times New Roman" panose="02020603050405020304" pitchFamily="18" charset="0"/>
              </a:rPr>
              <a:t>br</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n</a:t>
            </a:r>
            <a:r>
              <a:rPr lang="nl-NL" sz="2000" dirty="0">
                <a:solidFill>
                  <a:srgbClr val="040403"/>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i</a:t>
            </a:r>
            <a:r>
              <a:rPr lang="nl-NL" sz="2000" dirty="0">
                <a:solidFill>
                  <a:srgbClr val="000000"/>
                </a:solidFill>
                <a:effectLst/>
                <a:ea typeface="Calibri" panose="020F0502020204030204" pitchFamily="34" charset="0"/>
                <a:cs typeface="Times New Roman" panose="02020603050405020304" pitchFamily="18" charset="0"/>
              </a:rPr>
              <a:t>t is d</a:t>
            </a:r>
            <a:r>
              <a:rPr lang="nl-NL" sz="2000" dirty="0">
                <a:solidFill>
                  <a:srgbClr val="040403"/>
                </a:solidFill>
                <a:effectLst/>
                <a:ea typeface="Calibri" panose="020F0502020204030204" pitchFamily="34" charset="0"/>
                <a:cs typeface="Times New Roman" panose="02020603050405020304" pitchFamily="18" charset="0"/>
              </a:rPr>
              <a:t>e ko</a:t>
            </a:r>
            <a:r>
              <a:rPr lang="nl-NL" sz="2000" dirty="0">
                <a:solidFill>
                  <a:srgbClr val="000000"/>
                </a:solidFill>
                <a:effectLst/>
                <a:ea typeface="Calibri" panose="020F0502020204030204" pitchFamily="34" charset="0"/>
                <a:cs typeface="Times New Roman" panose="02020603050405020304" pitchFamily="18" charset="0"/>
              </a:rPr>
              <a:t>rt</a:t>
            </a:r>
            <a:r>
              <a:rPr lang="nl-NL" sz="2000" dirty="0">
                <a:solidFill>
                  <a:srgbClr val="040403"/>
                </a:solidFill>
                <a:effectLst/>
                <a:ea typeface="Calibri" panose="020F0502020204030204" pitchFamily="34" charset="0"/>
                <a:cs typeface="Times New Roman" panose="02020603050405020304" pitchFamily="18" charset="0"/>
              </a:rPr>
              <a:t>ste p</a:t>
            </a:r>
            <a:r>
              <a:rPr lang="nl-NL" sz="2000" dirty="0">
                <a:solidFill>
                  <a:srgbClr val="000000"/>
                </a:solidFill>
                <a:effectLst/>
                <a:ea typeface="Calibri" panose="020F0502020204030204" pitchFamily="34" charset="0"/>
                <a:cs typeface="Times New Roman" panose="02020603050405020304" pitchFamily="18" charset="0"/>
              </a:rPr>
              <a:t>er</a:t>
            </a:r>
            <a:r>
              <a:rPr lang="nl-NL" sz="2000" dirty="0">
                <a:solidFill>
                  <a:srgbClr val="040403"/>
                </a:solidFill>
                <a:effectLst/>
                <a:ea typeface="Calibri" panose="020F0502020204030204" pitchFamily="34" charset="0"/>
                <a:cs typeface="Times New Roman" panose="02020603050405020304" pitchFamily="18" charset="0"/>
              </a:rPr>
              <a:t>io</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 w</a:t>
            </a:r>
            <a:r>
              <a:rPr lang="nl-NL" sz="2000" dirty="0">
                <a:solidFill>
                  <a:srgbClr val="000000"/>
                </a:solidFill>
                <a:effectLst/>
                <a:ea typeface="Calibri" panose="020F0502020204030204" pitchFamily="34" charset="0"/>
                <a:cs typeface="Times New Roman" panose="02020603050405020304" pitchFamily="18" charset="0"/>
              </a:rPr>
              <a:t>aarbin</a:t>
            </a:r>
            <a:r>
              <a:rPr lang="nl-NL" sz="2000" dirty="0">
                <a:solidFill>
                  <a:srgbClr val="040403"/>
                </a:solidFill>
                <a:effectLst/>
                <a:ea typeface="Calibri" panose="020F0502020204030204" pitchFamily="34" charset="0"/>
                <a:cs typeface="Times New Roman" panose="02020603050405020304" pitchFamily="18" charset="0"/>
              </a:rPr>
              <a:t>ne</a:t>
            </a:r>
            <a:r>
              <a:rPr lang="nl-NL" sz="2000" dirty="0">
                <a:solidFill>
                  <a:srgbClr val="000000"/>
                </a:solidFill>
                <a:effectLst/>
                <a:ea typeface="Calibri" panose="020F0502020204030204" pitchFamily="34" charset="0"/>
                <a:cs typeface="Times New Roman" panose="02020603050405020304" pitchFamily="18" charset="0"/>
              </a:rPr>
              <a:t>n </a:t>
            </a:r>
            <a:r>
              <a:rPr lang="nl-NL" sz="2000" dirty="0">
                <a:solidFill>
                  <a:srgbClr val="040403"/>
                </a:solidFill>
                <a:effectLst/>
                <a:ea typeface="Calibri" panose="020F0502020204030204" pitchFamily="34" charset="0"/>
                <a:cs typeface="Times New Roman" panose="02020603050405020304" pitchFamily="18" charset="0"/>
              </a:rPr>
              <a:t>t</a:t>
            </a:r>
            <a:r>
              <a:rPr lang="nl-NL" sz="2000" dirty="0">
                <a:solidFill>
                  <a:srgbClr val="000000"/>
                </a:solidFill>
                <a:effectLst/>
                <a:ea typeface="Calibri" panose="020F0502020204030204" pitchFamily="34" charset="0"/>
                <a:cs typeface="Times New Roman" panose="02020603050405020304" pitchFamily="18" charset="0"/>
              </a:rPr>
              <a:t>i</a:t>
            </a:r>
            <a:r>
              <a:rPr lang="nl-NL" sz="2000" dirty="0">
                <a:solidFill>
                  <a:srgbClr val="040403"/>
                </a:solidFill>
                <a:effectLst/>
                <a:ea typeface="Calibri" panose="020F0502020204030204" pitchFamily="34" charset="0"/>
                <a:cs typeface="Times New Roman" panose="02020603050405020304" pitchFamily="18" charset="0"/>
              </a:rPr>
              <a:t>j</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ns het uit</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oe</a:t>
            </a:r>
            <a:r>
              <a:rPr lang="nl-NL" sz="2000" dirty="0">
                <a:solidFill>
                  <a:srgbClr val="040403"/>
                </a:solidFill>
                <a:effectLst/>
                <a:ea typeface="Calibri" panose="020F0502020204030204" pitchFamily="34" charset="0"/>
                <a:cs typeface="Times New Roman" panose="02020603050405020304" pitchFamily="18" charset="0"/>
              </a:rPr>
              <a:t>ren </a:t>
            </a:r>
            <a:r>
              <a:rPr lang="nl-NL" sz="2000" dirty="0">
                <a:solidFill>
                  <a:srgbClr val="282726"/>
                </a:solidFill>
                <a:effectLst/>
                <a:ea typeface="Calibri" panose="020F0502020204030204" pitchFamily="34" charset="0"/>
                <a:cs typeface="Times New Roman" panose="02020603050405020304" pitchFamily="18" charset="0"/>
              </a:rPr>
              <a:t>v</a:t>
            </a:r>
            <a:r>
              <a:rPr lang="nl-NL" sz="2000" dirty="0">
                <a:solidFill>
                  <a:srgbClr val="040403"/>
                </a:solidFill>
                <a:effectLst/>
                <a:ea typeface="Calibri" panose="020F0502020204030204" pitchFamily="34" charset="0"/>
                <a:cs typeface="Times New Roman" panose="02020603050405020304" pitchFamily="18" charset="0"/>
              </a:rPr>
              <a:t>an ee</a:t>
            </a:r>
            <a:r>
              <a:rPr lang="nl-NL" sz="2000" dirty="0">
                <a:solidFill>
                  <a:srgbClr val="000000"/>
                </a:solidFill>
                <a:effectLst/>
                <a:ea typeface="Calibri" panose="020F0502020204030204" pitchFamily="34" charset="0"/>
                <a:cs typeface="Times New Roman" panose="02020603050405020304" pitchFamily="18" charset="0"/>
              </a:rPr>
              <a:t>n </a:t>
            </a:r>
            <a:r>
              <a:rPr lang="nl-NL" sz="2000" dirty="0">
                <a:solidFill>
                  <a:srgbClr val="040403"/>
                </a:solidFill>
                <a:effectLst/>
                <a:ea typeface="Calibri" panose="020F0502020204030204" pitchFamily="34" charset="0"/>
                <a:cs typeface="Times New Roman" panose="02020603050405020304" pitchFamily="18" charset="0"/>
              </a:rPr>
              <a:t>we</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k</a:t>
            </a:r>
            <a:r>
              <a:rPr lang="nl-NL" sz="2000" dirty="0">
                <a:solidFill>
                  <a:srgbClr val="000000"/>
                </a:solidFill>
                <a:effectLst/>
                <a:ea typeface="Calibri" panose="020F0502020204030204" pitchFamily="34" charset="0"/>
                <a:cs typeface="Times New Roman" panose="02020603050405020304" pitchFamily="18" charset="0"/>
              </a:rPr>
              <a:t>z</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am</a:t>
            </a:r>
            <a:r>
              <a:rPr lang="nl-NL" sz="2000" dirty="0">
                <a:solidFill>
                  <a:srgbClr val="040403"/>
                </a:solidFill>
                <a:effectLst/>
                <a:ea typeface="Calibri" panose="020F0502020204030204" pitchFamily="34" charset="0"/>
                <a:cs typeface="Times New Roman" panose="02020603050405020304" pitchFamily="18" charset="0"/>
              </a:rPr>
              <a:t>hei</a:t>
            </a:r>
            <a:r>
              <a:rPr lang="nl-NL" sz="2000" dirty="0">
                <a:solidFill>
                  <a:srgbClr val="000000"/>
                </a:solidFill>
                <a:effectLst/>
                <a:ea typeface="Calibri" panose="020F0502020204030204" pitchFamily="34" charset="0"/>
                <a:cs typeface="Times New Roman" panose="02020603050405020304" pitchFamily="18" charset="0"/>
              </a:rPr>
              <a:t>d r</a:t>
            </a:r>
            <a:r>
              <a:rPr lang="nl-NL" sz="2000" dirty="0">
                <a:solidFill>
                  <a:srgbClr val="040403"/>
                </a:solidFill>
                <a:effectLst/>
                <a:ea typeface="Calibri" panose="020F0502020204030204" pitchFamily="34" charset="0"/>
                <a:cs typeface="Times New Roman" panose="02020603050405020304" pitchFamily="18" charset="0"/>
              </a:rPr>
              <a:t>ege</a:t>
            </a:r>
            <a:r>
              <a:rPr lang="nl-NL" sz="2000" dirty="0">
                <a:solidFill>
                  <a:srgbClr val="282726"/>
                </a:solidFill>
                <a:effectLst/>
                <a:ea typeface="Calibri" panose="020F0502020204030204" pitchFamily="34" charset="0"/>
                <a:cs typeface="Times New Roman" panose="02020603050405020304" pitchFamily="18" charset="0"/>
              </a:rPr>
              <a:t>l</a:t>
            </a:r>
            <a:r>
              <a:rPr lang="nl-NL" sz="2000" dirty="0">
                <a:solidFill>
                  <a:srgbClr val="000000"/>
                </a:solidFill>
                <a:effectLst/>
                <a:ea typeface="Calibri" panose="020F0502020204030204" pitchFamily="34" charset="0"/>
                <a:cs typeface="Times New Roman" panose="02020603050405020304" pitchFamily="18" charset="0"/>
              </a:rPr>
              <a:t>m</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ig t</a:t>
            </a:r>
            <a:r>
              <a:rPr lang="nl-NL" sz="2000" dirty="0">
                <a:solidFill>
                  <a:srgbClr val="000000"/>
                </a:solidFill>
                <a:effectLst/>
                <a:ea typeface="Calibri" panose="020F0502020204030204" pitchFamily="34" charset="0"/>
                <a:cs typeface="Times New Roman" panose="02020603050405020304" pitchFamily="18" charset="0"/>
              </a:rPr>
              <a:t>er</a:t>
            </a:r>
            <a:r>
              <a:rPr lang="nl-NL" sz="2000" dirty="0">
                <a:solidFill>
                  <a:srgbClr val="040403"/>
                </a:solidFill>
                <a:effectLst/>
                <a:ea typeface="Calibri" panose="020F0502020204030204" pitchFamily="34" charset="0"/>
                <a:cs typeface="Times New Roman" panose="02020603050405020304" pitchFamily="18" charset="0"/>
              </a:rPr>
              <a:t>ugkomende </a:t>
            </a:r>
            <a:r>
              <a:rPr lang="nl-NL" sz="2000" dirty="0">
                <a:solidFill>
                  <a:srgbClr val="282726"/>
                </a:solidFill>
                <a:effectLst/>
                <a:ea typeface="Calibri" panose="020F0502020204030204" pitchFamily="34" charset="0"/>
                <a:cs typeface="Times New Roman" panose="02020603050405020304" pitchFamily="18" charset="0"/>
              </a:rPr>
              <a:t>v</a:t>
            </a:r>
            <a:r>
              <a:rPr lang="nl-NL" sz="2000" dirty="0">
                <a:solidFill>
                  <a:srgbClr val="040403"/>
                </a:solidFill>
                <a:effectLst/>
                <a:ea typeface="Calibri" panose="020F0502020204030204" pitchFamily="34" charset="0"/>
                <a:cs typeface="Times New Roman" panose="02020603050405020304" pitchFamily="18" charset="0"/>
              </a:rPr>
              <a:t>erande</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ing</a:t>
            </a:r>
            <a:r>
              <a:rPr lang="nl-NL" sz="2000" dirty="0">
                <a:solidFill>
                  <a:srgbClr val="000000"/>
                </a:solidFill>
                <a:effectLst/>
                <a:ea typeface="Calibri" panose="020F0502020204030204" pitchFamily="34" charset="0"/>
                <a:cs typeface="Times New Roman" panose="02020603050405020304" pitchFamily="18" charset="0"/>
              </a:rPr>
              <a:t>en </a:t>
            </a:r>
            <a:r>
              <a:rPr lang="nl-NL" sz="2000" dirty="0">
                <a:solidFill>
                  <a:srgbClr val="282726"/>
                </a:solidFill>
                <a:effectLst/>
                <a:ea typeface="Calibri" panose="020F0502020204030204" pitchFamily="34" charset="0"/>
                <a:cs typeface="Times New Roman" panose="02020603050405020304" pitchFamily="18" charset="0"/>
              </a:rPr>
              <a:t>v</a:t>
            </a:r>
            <a:r>
              <a:rPr lang="nl-NL" sz="2000" dirty="0">
                <a:solidFill>
                  <a:srgbClr val="040403"/>
                </a:solidFill>
                <a:effectLst/>
                <a:ea typeface="Calibri" panose="020F0502020204030204" pitchFamily="34" charset="0"/>
                <a:cs typeface="Times New Roman" panose="02020603050405020304" pitchFamily="18" charset="0"/>
              </a:rPr>
              <a:t>an </a:t>
            </a:r>
            <a:r>
              <a:rPr lang="nl-NL" sz="2000" dirty="0">
                <a:solidFill>
                  <a:srgbClr val="000000"/>
                </a:solidFill>
                <a:effectLst/>
                <a:ea typeface="Calibri" panose="020F0502020204030204" pitchFamily="34" charset="0"/>
                <a:cs typeface="Times New Roman" panose="02020603050405020304" pitchFamily="18" charset="0"/>
              </a:rPr>
              <a:t>h</a:t>
            </a:r>
            <a:r>
              <a:rPr lang="nl-NL" sz="2000" dirty="0">
                <a:solidFill>
                  <a:srgbClr val="040403"/>
                </a:solidFill>
                <a:effectLst/>
                <a:ea typeface="Calibri" panose="020F0502020204030204" pitchFamily="34" charset="0"/>
                <a:cs typeface="Times New Roman" panose="02020603050405020304" pitchFamily="18" charset="0"/>
              </a:rPr>
              <a:t>et gelu</a:t>
            </a:r>
            <a:r>
              <a:rPr lang="nl-NL" sz="2000" dirty="0">
                <a:solidFill>
                  <a:srgbClr val="000000"/>
                </a:solidFill>
                <a:effectLst/>
                <a:ea typeface="Calibri" panose="020F0502020204030204" pitchFamily="34" charset="0"/>
                <a:cs typeface="Times New Roman" panose="02020603050405020304" pitchFamily="18" charset="0"/>
              </a:rPr>
              <a:t>id</a:t>
            </a:r>
            <a:r>
              <a:rPr lang="nl-NL" sz="2000" dirty="0">
                <a:solidFill>
                  <a:srgbClr val="040403"/>
                </a:solidFill>
                <a:effectLst/>
                <a:ea typeface="Calibri" panose="020F0502020204030204" pitchFamily="34" charset="0"/>
                <a:cs typeface="Times New Roman" panose="02020603050405020304" pitchFamily="18" charset="0"/>
              </a:rPr>
              <a:t>s</a:t>
            </a:r>
            <a:r>
              <a:rPr lang="nl-NL" sz="2000" dirty="0">
                <a:solidFill>
                  <a:srgbClr val="000000"/>
                </a:solidFill>
                <a:effectLst/>
                <a:ea typeface="Calibri" panose="020F0502020204030204" pitchFamily="34" charset="0"/>
                <a:cs typeface="Times New Roman" panose="02020603050405020304" pitchFamily="18" charset="0"/>
              </a:rPr>
              <a:t>pat</a:t>
            </a:r>
            <a:r>
              <a:rPr lang="nl-NL" sz="2000" dirty="0">
                <a:solidFill>
                  <a:srgbClr val="040403"/>
                </a:solidFill>
                <a:effectLst/>
                <a:ea typeface="Calibri" panose="020F0502020204030204" pitchFamily="34" charset="0"/>
                <a:cs typeface="Times New Roman" panose="02020603050405020304" pitchFamily="18" charset="0"/>
              </a:rPr>
              <a:t>roon opt</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ed</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n</a:t>
            </a:r>
            <a:r>
              <a:rPr lang="nl-NL" sz="2000" dirty="0">
                <a:solidFill>
                  <a:srgbClr val="000000"/>
                </a:solidFill>
                <a:effectLst/>
                <a:ea typeface="Calibri" panose="020F0502020204030204" pitchFamily="34" charset="0"/>
                <a:cs typeface="Times New Roman" panose="02020603050405020304" pitchFamily="18" charset="0"/>
              </a:rPr>
              <a:t>.</a:t>
            </a:r>
            <a:r>
              <a:rPr lang="nl-NL" sz="2000" dirty="0">
                <a:solidFill>
                  <a:srgbClr val="040403"/>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De minimal</a:t>
            </a:r>
            <a:r>
              <a:rPr lang="nl-NL" sz="2000" dirty="0">
                <a:solidFill>
                  <a:srgbClr val="040403"/>
                </a:solidFill>
                <a:effectLst/>
                <a:ea typeface="Calibri" panose="020F0502020204030204" pitchFamily="34" charset="0"/>
                <a:cs typeface="Times New Roman" panose="02020603050405020304" pitchFamily="18" charset="0"/>
              </a:rPr>
              <a:t>e pe</a:t>
            </a:r>
            <a:r>
              <a:rPr lang="nl-NL" sz="2000" dirty="0">
                <a:solidFill>
                  <a:srgbClr val="000000"/>
                </a:solidFill>
                <a:effectLst/>
                <a:ea typeface="Calibri" panose="020F0502020204030204" pitchFamily="34" charset="0"/>
                <a:cs typeface="Times New Roman" panose="02020603050405020304" pitchFamily="18" charset="0"/>
              </a:rPr>
              <a:t>ri</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waaro</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er h</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t </a:t>
            </a:r>
            <a:r>
              <a:rPr lang="nl-NL" sz="2000" dirty="0" err="1">
                <a:solidFill>
                  <a:srgbClr val="000000"/>
                </a:solidFill>
                <a:effectLst/>
                <a:ea typeface="Calibri" panose="020F0502020204030204" pitchFamily="34" charset="0"/>
                <a:cs typeface="Times New Roman" panose="02020603050405020304" pitchFamily="18" charset="0"/>
              </a:rPr>
              <a:t>L</a:t>
            </a:r>
            <a:r>
              <a:rPr lang="nl-NL" sz="2000" baseline="-25000" dirty="0" err="1">
                <a:solidFill>
                  <a:srgbClr val="040403"/>
                </a:solidFill>
                <a:effectLst/>
                <a:ea typeface="Calibri" panose="020F0502020204030204" pitchFamily="34" charset="0"/>
                <a:cs typeface="Times New Roman" panose="02020603050405020304" pitchFamily="18" charset="0"/>
              </a:rPr>
              <a:t>Aeqw</a:t>
            </a:r>
            <a:r>
              <a:rPr lang="nl-NL" sz="2000" dirty="0">
                <a:solidFill>
                  <a:srgbClr val="040403"/>
                </a:solidFill>
                <a:effectLst/>
                <a:ea typeface="Calibri" panose="020F0502020204030204" pitchFamily="34" charset="0"/>
                <a:cs typeface="Times New Roman" panose="02020603050405020304" pitchFamily="18" charset="0"/>
              </a:rPr>
              <a:t> wo</a:t>
            </a:r>
            <a:r>
              <a:rPr lang="nl-NL" sz="2000" dirty="0">
                <a:solidFill>
                  <a:srgbClr val="000000"/>
                </a:solidFill>
                <a:effectLst/>
                <a:ea typeface="Calibri" panose="020F0502020204030204" pitchFamily="34" charset="0"/>
                <a:cs typeface="Times New Roman" panose="02020603050405020304" pitchFamily="18" charset="0"/>
              </a:rPr>
              <a:t>rdt b</a:t>
            </a:r>
            <a:r>
              <a:rPr lang="nl-NL" sz="2000" dirty="0">
                <a:solidFill>
                  <a:srgbClr val="040403"/>
                </a:solidFill>
                <a:effectLst/>
                <a:ea typeface="Calibri" panose="020F0502020204030204" pitchFamily="34" charset="0"/>
                <a:cs typeface="Times New Roman" panose="02020603050405020304" pitchFamily="18" charset="0"/>
              </a:rPr>
              <a:t>eoo</a:t>
            </a:r>
            <a:r>
              <a:rPr lang="nl-NL" sz="2000" dirty="0">
                <a:solidFill>
                  <a:srgbClr val="000000"/>
                </a:solidFill>
                <a:effectLst/>
                <a:ea typeface="Calibri" panose="020F0502020204030204" pitchFamily="34" charset="0"/>
                <a:cs typeface="Times New Roman" panose="02020603050405020304" pitchFamily="18" charset="0"/>
              </a:rPr>
              <a:t>rd</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l</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282726"/>
                </a:solidFill>
                <a:effectLst/>
                <a:ea typeface="Calibri" panose="020F0502020204030204" pitchFamily="34" charset="0"/>
                <a:cs typeface="Times New Roman" panose="02020603050405020304" pitchFamily="18" charset="0"/>
              </a:rPr>
              <a:t>, </a:t>
            </a:r>
            <a:r>
              <a:rPr lang="nl-NL" sz="2000" dirty="0">
                <a:solidFill>
                  <a:srgbClr val="040403"/>
                </a:solidFill>
                <a:effectLst/>
                <a:ea typeface="Calibri" panose="020F0502020204030204" pitchFamily="34" charset="0"/>
                <a:cs typeface="Times New Roman" panose="02020603050405020304" pitchFamily="18" charset="0"/>
              </a:rPr>
              <a:t>is 10 </a:t>
            </a:r>
            <a:r>
              <a:rPr lang="nl-NL" sz="2000" dirty="0">
                <a:solidFill>
                  <a:srgbClr val="000000"/>
                </a:solidFill>
                <a:effectLst/>
                <a:ea typeface="Calibri" panose="020F0502020204030204" pitchFamily="34" charset="0"/>
                <a:cs typeface="Times New Roman" panose="02020603050405020304" pitchFamily="18" charset="0"/>
              </a:rPr>
              <a:t>m</a:t>
            </a:r>
            <a:r>
              <a:rPr lang="nl-NL" sz="2000" dirty="0">
                <a:solidFill>
                  <a:srgbClr val="040403"/>
                </a:solidFill>
                <a:effectLst/>
                <a:ea typeface="Calibri" panose="020F0502020204030204" pitchFamily="34" charset="0"/>
                <a:cs typeface="Times New Roman" panose="02020603050405020304" pitchFamily="18" charset="0"/>
              </a:rPr>
              <a:t>i</a:t>
            </a:r>
            <a:r>
              <a:rPr lang="nl-NL" sz="2000" dirty="0">
                <a:solidFill>
                  <a:srgbClr val="000000"/>
                </a:solidFill>
                <a:effectLst/>
                <a:ea typeface="Calibri" panose="020F0502020204030204" pitchFamily="34" charset="0"/>
                <a:cs typeface="Times New Roman" panose="02020603050405020304" pitchFamily="18" charset="0"/>
              </a:rPr>
              <a:t>nut</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 </a:t>
            </a:r>
            <a:endParaRPr lang="nl-NL" sz="2000" dirty="0">
              <a:effectLst/>
              <a:ea typeface="Calibri" panose="020F0502020204030204" pitchFamily="34" charset="0"/>
              <a:cs typeface="Times New Roman" panose="02020603050405020304" pitchFamily="18" charset="0"/>
            </a:endParaRPr>
          </a:p>
          <a:p>
            <a:pPr marL="0" indent="0">
              <a:buNone/>
            </a:pPr>
            <a:br>
              <a:rPr lang="nl-NL" sz="2000" dirty="0"/>
            </a:br>
            <a:r>
              <a:rPr lang="nl-NL" sz="2000" b="1" dirty="0">
                <a:solidFill>
                  <a:srgbClr val="000000"/>
                </a:solidFill>
                <a:effectLst/>
                <a:ea typeface="Calibri" panose="020F0502020204030204" pitchFamily="34" charset="0"/>
                <a:cs typeface="Times New Roman" panose="02020603050405020304" pitchFamily="18" charset="0"/>
              </a:rPr>
              <a:t>L</a:t>
            </a:r>
            <a:r>
              <a:rPr lang="nl-NL" sz="2000" b="1" baseline="-25000" dirty="0">
                <a:solidFill>
                  <a:srgbClr val="000000"/>
                </a:solidFill>
                <a:effectLst/>
                <a:ea typeface="Calibri" panose="020F0502020204030204" pitchFamily="34" charset="0"/>
                <a:cs typeface="Times New Roman" panose="02020603050405020304" pitchFamily="18" charset="0"/>
              </a:rPr>
              <a:t>AX</a:t>
            </a:r>
            <a:r>
              <a:rPr lang="nl-NL" sz="2000" b="1" dirty="0">
                <a:solidFill>
                  <a:srgbClr val="000000"/>
                </a:solidFill>
                <a:effectLst/>
                <a:ea typeface="Calibri" panose="020F0502020204030204" pitchFamily="34" charset="0"/>
                <a:cs typeface="Times New Roman" panose="02020603050405020304" pitchFamily="18" charset="0"/>
              </a:rPr>
              <a:t> of SEL </a:t>
            </a:r>
            <a:br>
              <a:rPr lang="nl-NL" sz="2000" b="1" dirty="0">
                <a:solidFill>
                  <a:srgbClr val="000000"/>
                </a:solidFill>
                <a:effectLst/>
                <a:ea typeface="Calibri" panose="020F0502020204030204" pitchFamily="34" charset="0"/>
                <a:cs typeface="Times New Roman" panose="02020603050405020304" pitchFamily="18" charset="0"/>
              </a:rPr>
            </a:br>
            <a:r>
              <a:rPr lang="nl-NL" sz="2000" dirty="0">
                <a:solidFill>
                  <a:srgbClr val="040403"/>
                </a:solidFill>
                <a:effectLst/>
                <a:ea typeface="Calibri" panose="020F0502020204030204" pitchFamily="34" charset="0"/>
                <a:cs typeface="Times New Roman" panose="02020603050405020304" pitchFamily="18" charset="0"/>
              </a:rPr>
              <a:t>Vo</a:t>
            </a:r>
            <a:r>
              <a:rPr lang="nl-NL" sz="2000" dirty="0">
                <a:solidFill>
                  <a:srgbClr val="000000"/>
                </a:solidFill>
                <a:effectLst/>
                <a:ea typeface="Calibri" panose="020F0502020204030204" pitchFamily="34" charset="0"/>
                <a:cs typeface="Times New Roman" panose="02020603050405020304" pitchFamily="18" charset="0"/>
              </a:rPr>
              <a:t>or </a:t>
            </a:r>
            <a:r>
              <a:rPr lang="nl-NL" sz="2000" dirty="0">
                <a:solidFill>
                  <a:srgbClr val="040403"/>
                </a:solidFill>
                <a:effectLst/>
                <a:ea typeface="Calibri" panose="020F0502020204030204" pitchFamily="34" charset="0"/>
                <a:cs typeface="Times New Roman" panose="02020603050405020304" pitchFamily="18" charset="0"/>
              </a:rPr>
              <a:t>z</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er </a:t>
            </a:r>
            <a:r>
              <a:rPr lang="nl-NL" sz="2000" dirty="0">
                <a:solidFill>
                  <a:srgbClr val="000000"/>
                </a:solidFill>
                <a:effectLst/>
                <a:ea typeface="Calibri" panose="020F0502020204030204" pitchFamily="34" charset="0"/>
                <a:cs typeface="Times New Roman" panose="02020603050405020304" pitchFamily="18" charset="0"/>
              </a:rPr>
              <a:t>ko</a:t>
            </a:r>
            <a:r>
              <a:rPr lang="nl-NL" sz="2000" dirty="0">
                <a:solidFill>
                  <a:srgbClr val="040403"/>
                </a:solidFill>
                <a:effectLst/>
                <a:ea typeface="Calibri" panose="020F0502020204030204" pitchFamily="34" charset="0"/>
                <a:cs typeface="Times New Roman" panose="02020603050405020304" pitchFamily="18" charset="0"/>
              </a:rPr>
              <a:t>r</a:t>
            </a:r>
            <a:r>
              <a:rPr lang="nl-NL" sz="2000" dirty="0">
                <a:solidFill>
                  <a:srgbClr val="000000"/>
                </a:solidFill>
                <a:effectLst/>
                <a:ea typeface="Calibri" panose="020F0502020204030204" pitchFamily="34" charset="0"/>
                <a:cs typeface="Times New Roman" panose="02020603050405020304" pitchFamily="18" charset="0"/>
              </a:rPr>
              <a:t>tdu</a:t>
            </a:r>
            <a:r>
              <a:rPr lang="nl-NL" sz="2000" dirty="0">
                <a:solidFill>
                  <a:srgbClr val="040403"/>
                </a:solidFill>
                <a:effectLst/>
                <a:ea typeface="Calibri" panose="020F0502020204030204" pitchFamily="34" charset="0"/>
                <a:cs typeface="Times New Roman" panose="02020603050405020304" pitchFamily="18" charset="0"/>
              </a:rPr>
              <a:t>re</a:t>
            </a:r>
            <a:r>
              <a:rPr lang="nl-NL" sz="2000" dirty="0">
                <a:solidFill>
                  <a:srgbClr val="000000"/>
                </a:solidFill>
                <a:effectLst/>
                <a:ea typeface="Calibri" panose="020F0502020204030204" pitchFamily="34" charset="0"/>
                <a:cs typeface="Times New Roman" panose="02020603050405020304" pitchFamily="18" charset="0"/>
              </a:rPr>
              <a:t>n</a:t>
            </a:r>
            <a:r>
              <a:rPr lang="nl-NL" sz="2000" dirty="0">
                <a:solidFill>
                  <a:srgbClr val="040403"/>
                </a:solidFill>
                <a:effectLst/>
                <a:ea typeface="Calibri" panose="020F0502020204030204" pitchFamily="34" charset="0"/>
                <a:cs typeface="Times New Roman" panose="02020603050405020304" pitchFamily="18" charset="0"/>
              </a:rPr>
              <a:t>d</a:t>
            </a:r>
            <a:r>
              <a:rPr lang="nl-NL" sz="2000" dirty="0">
                <a:solidFill>
                  <a:srgbClr val="000000"/>
                </a:solidFill>
                <a:effectLst/>
                <a:ea typeface="Calibri" panose="020F0502020204030204" pitchFamily="34" charset="0"/>
                <a:cs typeface="Times New Roman" panose="02020603050405020304" pitchFamily="18" charset="0"/>
              </a:rPr>
              <a:t>e </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f </a:t>
            </a:r>
            <a:r>
              <a:rPr lang="nl-NL" sz="2000" dirty="0">
                <a:solidFill>
                  <a:srgbClr val="040403"/>
                </a:solidFill>
                <a:effectLst/>
                <a:ea typeface="Calibri" panose="020F0502020204030204" pitchFamily="34" charset="0"/>
                <a:cs typeface="Times New Roman" panose="02020603050405020304" pitchFamily="18" charset="0"/>
              </a:rPr>
              <a:t>i</a:t>
            </a:r>
            <a:r>
              <a:rPr lang="nl-NL" sz="2000" dirty="0">
                <a:solidFill>
                  <a:srgbClr val="000000"/>
                </a:solidFill>
                <a:effectLst/>
                <a:ea typeface="Calibri" panose="020F0502020204030204" pitchFamily="34" charset="0"/>
                <a:cs typeface="Times New Roman" panose="02020603050405020304" pitchFamily="18" charset="0"/>
              </a:rPr>
              <a:t>n</a:t>
            </a:r>
            <a:r>
              <a:rPr lang="nl-NL" sz="2000" dirty="0">
                <a:solidFill>
                  <a:srgbClr val="040403"/>
                </a:solidFill>
                <a:effectLst/>
                <a:ea typeface="Calibri" panose="020F0502020204030204" pitchFamily="34" charset="0"/>
                <a:cs typeface="Times New Roman" panose="02020603050405020304" pitchFamily="18" charset="0"/>
              </a:rPr>
              <a:t>ci</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nt</a:t>
            </a:r>
            <a:r>
              <a:rPr lang="nl-NL" sz="2000" dirty="0">
                <a:solidFill>
                  <a:srgbClr val="040403"/>
                </a:solidFill>
                <a:effectLst/>
                <a:ea typeface="Calibri" panose="020F0502020204030204" pitchFamily="34" charset="0"/>
                <a:cs typeface="Times New Roman" panose="02020603050405020304" pitchFamily="18" charset="0"/>
              </a:rPr>
              <a:t>ee</a:t>
            </a:r>
            <a:r>
              <a:rPr lang="nl-NL" sz="2000" dirty="0">
                <a:solidFill>
                  <a:srgbClr val="000000"/>
                </a:solidFill>
                <a:effectLst/>
                <a:ea typeface="Calibri" panose="020F0502020204030204" pitchFamily="34" charset="0"/>
                <a:cs typeface="Times New Roman" panose="02020603050405020304" pitchFamily="18" charset="0"/>
              </a:rPr>
              <a:t>l </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ptr</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g</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b</a:t>
            </a:r>
            <a:r>
              <a:rPr lang="nl-NL" sz="2000" dirty="0">
                <a:solidFill>
                  <a:srgbClr val="040403"/>
                </a:solidFill>
                <a:effectLst/>
                <a:ea typeface="Calibri" panose="020F0502020204030204" pitchFamily="34" charset="0"/>
                <a:cs typeface="Times New Roman" panose="02020603050405020304" pitchFamily="18" charset="0"/>
              </a:rPr>
              <a:t>eurteni</a:t>
            </a:r>
            <a:r>
              <a:rPr lang="nl-NL" sz="2000" dirty="0">
                <a:solidFill>
                  <a:srgbClr val="000000"/>
                </a:solidFill>
                <a:effectLst/>
                <a:ea typeface="Calibri" panose="020F0502020204030204" pitchFamily="34" charset="0"/>
                <a:cs typeface="Times New Roman" panose="02020603050405020304" pitchFamily="18" charset="0"/>
              </a:rPr>
              <a:t>ss</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 i</a:t>
            </a:r>
            <a:r>
              <a:rPr lang="nl-NL" sz="2000" dirty="0">
                <a:solidFill>
                  <a:srgbClr val="040403"/>
                </a:solidFill>
                <a:effectLst/>
                <a:ea typeface="Calibri" panose="020F0502020204030204" pitchFamily="34" charset="0"/>
                <a:cs typeface="Times New Roman" panose="02020603050405020304" pitchFamily="18" charset="0"/>
              </a:rPr>
              <a:t>s </a:t>
            </a:r>
            <a:r>
              <a:rPr lang="nl-NL" sz="2000" dirty="0">
                <a:solidFill>
                  <a:srgbClr val="000000"/>
                </a:solidFill>
                <a:effectLst/>
                <a:ea typeface="Calibri" panose="020F0502020204030204" pitchFamily="34" charset="0"/>
                <a:cs typeface="Times New Roman" panose="02020603050405020304" pitchFamily="18" charset="0"/>
              </a:rPr>
              <a:t>he</a:t>
            </a:r>
            <a:r>
              <a:rPr lang="nl-NL" sz="2000" dirty="0">
                <a:solidFill>
                  <a:srgbClr val="040403"/>
                </a:solidFill>
                <a:effectLst/>
                <a:ea typeface="Calibri" panose="020F0502020204030204" pitchFamily="34" charset="0"/>
                <a:cs typeface="Times New Roman" panose="02020603050405020304" pitchFamily="18" charset="0"/>
              </a:rPr>
              <a:t>t e</a:t>
            </a:r>
            <a:r>
              <a:rPr lang="nl-NL" sz="2000" dirty="0">
                <a:solidFill>
                  <a:srgbClr val="000000"/>
                </a:solidFill>
                <a:effectLst/>
                <a:ea typeface="Calibri" panose="020F0502020204030204" pitchFamily="34" charset="0"/>
                <a:cs typeface="Times New Roman" panose="02020603050405020304" pitchFamily="18" charset="0"/>
              </a:rPr>
              <a:t>q</a:t>
            </a:r>
            <a:r>
              <a:rPr lang="nl-NL" sz="2000" dirty="0">
                <a:solidFill>
                  <a:srgbClr val="040403"/>
                </a:solidFill>
                <a:effectLst/>
                <a:ea typeface="Calibri" panose="020F0502020204030204" pitchFamily="34" charset="0"/>
                <a:cs typeface="Times New Roman" panose="02020603050405020304" pitchFamily="18" charset="0"/>
              </a:rPr>
              <a:t>u</a:t>
            </a:r>
            <a:r>
              <a:rPr lang="nl-NL" sz="2000" dirty="0">
                <a:solidFill>
                  <a:srgbClr val="000000"/>
                </a:solidFill>
                <a:effectLst/>
                <a:ea typeface="Calibri" panose="020F0502020204030204" pitchFamily="34" charset="0"/>
                <a:cs typeface="Times New Roman" panose="02020603050405020304" pitchFamily="18" charset="0"/>
              </a:rPr>
              <a:t>i</a:t>
            </a:r>
            <a:r>
              <a:rPr lang="nl-NL" sz="2000" dirty="0">
                <a:solidFill>
                  <a:srgbClr val="282726"/>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a</a:t>
            </a:r>
            <a:r>
              <a:rPr lang="nl-NL" sz="2000" dirty="0">
                <a:solidFill>
                  <a:srgbClr val="040403"/>
                </a:solidFill>
                <a:effectLst/>
                <a:ea typeface="Calibri" panose="020F0502020204030204" pitchFamily="34" charset="0"/>
                <a:cs typeface="Times New Roman" panose="02020603050405020304" pitchFamily="18" charset="0"/>
              </a:rPr>
              <a:t>l</a:t>
            </a:r>
            <a:r>
              <a:rPr lang="nl-NL" sz="2000" dirty="0">
                <a:solidFill>
                  <a:srgbClr val="000000"/>
                </a:solidFill>
                <a:effectLst/>
                <a:ea typeface="Calibri" panose="020F0502020204030204" pitchFamily="34" charset="0"/>
                <a:cs typeface="Times New Roman" panose="02020603050405020304" pitchFamily="18" charset="0"/>
              </a:rPr>
              <a:t>ent </a:t>
            </a:r>
            <a:r>
              <a:rPr lang="nl-NL" sz="2000" dirty="0" err="1">
                <a:solidFill>
                  <a:srgbClr val="000000"/>
                </a:solidFill>
                <a:effectLst/>
                <a:ea typeface="Calibri" panose="020F0502020204030204" pitchFamily="34" charset="0"/>
                <a:cs typeface="Times New Roman" panose="02020603050405020304" pitchFamily="18" charset="0"/>
              </a:rPr>
              <a:t>g</a:t>
            </a:r>
            <a:r>
              <a:rPr lang="nl-NL" sz="2000" dirty="0" err="1">
                <a:solidFill>
                  <a:srgbClr val="040403"/>
                </a:solidFill>
                <a:effectLst/>
                <a:ea typeface="Calibri" panose="020F0502020204030204" pitchFamily="34" charset="0"/>
                <a:cs typeface="Times New Roman" panose="02020603050405020304" pitchFamily="18" charset="0"/>
              </a:rPr>
              <a:t>e</a:t>
            </a:r>
            <a:r>
              <a:rPr lang="nl-NL" sz="2000" dirty="0" err="1">
                <a:solidFill>
                  <a:srgbClr val="000000"/>
                </a:solidFill>
                <a:effectLst/>
                <a:ea typeface="Calibri" panose="020F0502020204030204" pitchFamily="34" charset="0"/>
                <a:cs typeface="Times New Roman" panose="02020603050405020304" pitchFamily="18" charset="0"/>
              </a:rPr>
              <a:t>lu</a:t>
            </a:r>
            <a:r>
              <a:rPr lang="nl-NL" sz="2000" dirty="0" err="1">
                <a:solidFill>
                  <a:srgbClr val="040403"/>
                </a:solidFill>
                <a:effectLst/>
                <a:ea typeface="Calibri" panose="020F0502020204030204" pitchFamily="34" charset="0"/>
                <a:cs typeface="Times New Roman" panose="02020603050405020304" pitchFamily="18" charset="0"/>
              </a:rPr>
              <a:t>i</a:t>
            </a:r>
            <a:r>
              <a:rPr lang="nl-NL" sz="2000" dirty="0" err="1">
                <a:solidFill>
                  <a:srgbClr val="000000"/>
                </a:solidFill>
                <a:effectLst/>
                <a:ea typeface="Calibri" panose="020F0502020204030204" pitchFamily="34" charset="0"/>
                <a:cs typeface="Times New Roman" panose="02020603050405020304" pitchFamily="18" charset="0"/>
              </a:rPr>
              <a:t>d</a:t>
            </a:r>
            <a:r>
              <a:rPr lang="nl-NL" sz="2000" dirty="0" err="1">
                <a:solidFill>
                  <a:srgbClr val="040403"/>
                </a:solidFill>
                <a:effectLst/>
                <a:ea typeface="Calibri" panose="020F0502020204030204" pitchFamily="34" charset="0"/>
                <a:cs typeface="Times New Roman" panose="02020603050405020304" pitchFamily="18" charset="0"/>
              </a:rPr>
              <a:t>s-</a:t>
            </a:r>
            <a:r>
              <a:rPr lang="nl-NL" sz="2000" dirty="0" err="1">
                <a:solidFill>
                  <a:srgbClr val="000000"/>
                </a:solidFill>
                <a:effectLst/>
                <a:ea typeface="Calibri" panose="020F0502020204030204" pitchFamily="34" charset="0"/>
                <a:cs typeface="Times New Roman" panose="02020603050405020304" pitchFamily="18" charset="0"/>
              </a:rPr>
              <a:t>n</a:t>
            </a:r>
            <a:r>
              <a:rPr lang="nl-NL" sz="2000" dirty="0" err="1">
                <a:solidFill>
                  <a:srgbClr val="040403"/>
                </a:solidFill>
                <a:effectLst/>
                <a:ea typeface="Calibri" panose="020F0502020204030204" pitchFamily="34" charset="0"/>
                <a:cs typeface="Times New Roman" panose="02020603050405020304" pitchFamily="18" charset="0"/>
              </a:rPr>
              <a:t>i</a:t>
            </a:r>
            <a:r>
              <a:rPr lang="nl-NL" sz="2000" dirty="0" err="1">
                <a:solidFill>
                  <a:srgbClr val="000000"/>
                </a:solidFill>
                <a:effectLst/>
                <a:ea typeface="Calibri" panose="020F0502020204030204" pitchFamily="34" charset="0"/>
                <a:cs typeface="Times New Roman" panose="02020603050405020304" pitchFamily="18" charset="0"/>
              </a:rPr>
              <a:t>veau</a:t>
            </a:r>
            <a:r>
              <a:rPr lang="nl-NL" sz="2000" dirty="0">
                <a:solidFill>
                  <a:srgbClr val="000000"/>
                </a:solidFill>
                <a:effectLst/>
                <a:ea typeface="Calibri" panose="020F0502020204030204" pitchFamily="34" charset="0"/>
                <a:cs typeface="Times New Roman" panose="02020603050405020304" pitchFamily="18" charset="0"/>
              </a:rPr>
              <a:t> </a:t>
            </a:r>
            <a:r>
              <a:rPr lang="nl-NL" sz="2000" dirty="0">
                <a:solidFill>
                  <a:srgbClr val="040403"/>
                </a:solidFill>
                <a:effectLst/>
                <a:ea typeface="Calibri" panose="020F0502020204030204" pitchFamily="34" charset="0"/>
                <a:cs typeface="Times New Roman" panose="02020603050405020304" pitchFamily="18" charset="0"/>
              </a:rPr>
              <a:t>g</a:t>
            </a:r>
            <a:r>
              <a:rPr lang="nl-NL" sz="2000" dirty="0">
                <a:solidFill>
                  <a:srgbClr val="000000"/>
                </a:solidFill>
                <a:effectLst/>
                <a:ea typeface="Calibri" panose="020F0502020204030204" pitchFamily="34" charset="0"/>
                <a:cs typeface="Times New Roman" panose="02020603050405020304" pitchFamily="18" charset="0"/>
              </a:rPr>
              <a:t>een </a:t>
            </a:r>
            <a:r>
              <a:rPr lang="nl-NL" sz="2000" dirty="0">
                <a:solidFill>
                  <a:srgbClr val="040403"/>
                </a:solidFill>
                <a:effectLst/>
                <a:ea typeface="Calibri" panose="020F0502020204030204" pitchFamily="34" charset="0"/>
                <a:cs typeface="Times New Roman" panose="02020603050405020304" pitchFamily="18" charset="0"/>
              </a:rPr>
              <a:t>ge</a:t>
            </a:r>
            <a:r>
              <a:rPr lang="nl-NL" sz="2000" dirty="0">
                <a:solidFill>
                  <a:srgbClr val="000000"/>
                </a:solidFill>
                <a:effectLst/>
                <a:ea typeface="Calibri" panose="020F0502020204030204" pitchFamily="34" charset="0"/>
                <a:cs typeface="Times New Roman" panose="02020603050405020304" pitchFamily="18" charset="0"/>
              </a:rPr>
              <a:t>sc</a:t>
            </a:r>
            <a:r>
              <a:rPr lang="nl-NL" sz="2000" dirty="0">
                <a:solidFill>
                  <a:srgbClr val="040403"/>
                </a:solidFill>
                <a:effectLst/>
                <a:ea typeface="Calibri" panose="020F0502020204030204" pitchFamily="34" charset="0"/>
                <a:cs typeface="Times New Roman" panose="02020603050405020304" pitchFamily="18" charset="0"/>
              </a:rPr>
              <a:t>hikte g</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oo</a:t>
            </a:r>
            <a:r>
              <a:rPr lang="nl-NL" sz="2000" dirty="0">
                <a:solidFill>
                  <a:srgbClr val="000000"/>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heid. In de prak</a:t>
            </a:r>
            <a:r>
              <a:rPr lang="nl-NL" sz="2000" dirty="0">
                <a:solidFill>
                  <a:srgbClr val="000000"/>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ijk wo</a:t>
            </a:r>
            <a:r>
              <a:rPr lang="nl-NL" sz="2000" dirty="0">
                <a:solidFill>
                  <a:srgbClr val="000000"/>
                </a:solidFill>
                <a:effectLst/>
                <a:ea typeface="Calibri" panose="020F0502020204030204" pitchFamily="34" charset="0"/>
                <a:cs typeface="Times New Roman" panose="02020603050405020304" pitchFamily="18" charset="0"/>
              </a:rPr>
              <a:t>rdt </a:t>
            </a:r>
            <a:r>
              <a:rPr lang="nl-NL" sz="2000" dirty="0">
                <a:solidFill>
                  <a:srgbClr val="040403"/>
                </a:solidFill>
                <a:effectLst/>
                <a:ea typeface="Calibri" panose="020F0502020204030204" pitchFamily="34" charset="0"/>
                <a:cs typeface="Times New Roman" panose="02020603050405020304" pitchFamily="18" charset="0"/>
              </a:rPr>
              <a:t>gebruikge</a:t>
            </a:r>
            <a:r>
              <a:rPr lang="nl-NL" sz="2000" dirty="0">
                <a:solidFill>
                  <a:srgbClr val="000000"/>
                </a:solidFill>
                <a:effectLst/>
                <a:ea typeface="Calibri" panose="020F0502020204030204" pitchFamily="34" charset="0"/>
                <a:cs typeface="Times New Roman" panose="02020603050405020304" pitchFamily="18" charset="0"/>
              </a:rPr>
              <a:t>m</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akt </a:t>
            </a:r>
            <a:r>
              <a:rPr lang="nl-NL" sz="2000" dirty="0">
                <a:solidFill>
                  <a:srgbClr val="282726"/>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an d</a:t>
            </a:r>
            <a:r>
              <a:rPr lang="nl-NL" sz="2000" dirty="0">
                <a:solidFill>
                  <a:srgbClr val="040403"/>
                </a:solidFill>
                <a:effectLst/>
                <a:ea typeface="Calibri" panose="020F0502020204030204" pitchFamily="34" charset="0"/>
                <a:cs typeface="Times New Roman" panose="02020603050405020304" pitchFamily="18" charset="0"/>
              </a:rPr>
              <a:t>e groo</a:t>
            </a:r>
            <a:r>
              <a:rPr lang="nl-NL" sz="2000" dirty="0">
                <a:solidFill>
                  <a:srgbClr val="000000"/>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h</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282726"/>
                </a:solidFill>
                <a:effectLst/>
                <a:ea typeface="Calibri" panose="020F0502020204030204" pitchFamily="34" charset="0"/>
                <a:cs typeface="Times New Roman" panose="02020603050405020304" pitchFamily="18" charset="0"/>
              </a:rPr>
              <a:t>i</a:t>
            </a:r>
            <a:r>
              <a:rPr lang="nl-NL" sz="2000" dirty="0">
                <a:solidFill>
                  <a:srgbClr val="000000"/>
                </a:solidFill>
                <a:effectLst/>
                <a:ea typeface="Calibri" panose="020F0502020204030204" pitchFamily="34" charset="0"/>
                <a:cs typeface="Times New Roman" panose="02020603050405020304" pitchFamily="18" charset="0"/>
              </a:rPr>
              <a:t>d L</a:t>
            </a:r>
            <a:r>
              <a:rPr lang="nl-NL" sz="2000" baseline="-25000" dirty="0">
                <a:solidFill>
                  <a:srgbClr val="282726"/>
                </a:solidFill>
                <a:effectLst/>
                <a:ea typeface="Calibri" panose="020F0502020204030204" pitchFamily="34" charset="0"/>
                <a:cs typeface="Times New Roman" panose="02020603050405020304" pitchFamily="18" charset="0"/>
              </a:rPr>
              <a:t>AX</a:t>
            </a:r>
            <a:r>
              <a:rPr lang="nl-NL" sz="2000" dirty="0">
                <a:solidFill>
                  <a:srgbClr val="282726"/>
                </a:solidFill>
                <a:effectLst/>
                <a:ea typeface="Calibri" panose="020F0502020204030204" pitchFamily="34" charset="0"/>
                <a:cs typeface="Times New Roman" panose="02020603050405020304" pitchFamily="18" charset="0"/>
              </a:rPr>
              <a:t> </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f SEL</a:t>
            </a:r>
            <a:r>
              <a:rPr lang="nl-NL" sz="2000" dirty="0">
                <a:solidFill>
                  <a:srgbClr val="040403"/>
                </a:solidFill>
                <a:effectLst/>
                <a:ea typeface="Calibri" panose="020F0502020204030204" pitchFamily="34" charset="0"/>
                <a:cs typeface="Times New Roman" panose="02020603050405020304" pitchFamily="18" charset="0"/>
              </a:rPr>
              <a:t>, rek</a:t>
            </a:r>
            <a:r>
              <a:rPr lang="nl-NL" sz="2000" dirty="0">
                <a:solidFill>
                  <a:srgbClr val="000000"/>
                </a:solidFill>
                <a:effectLst/>
                <a:ea typeface="Calibri" panose="020F0502020204030204" pitchFamily="34" charset="0"/>
                <a:cs typeface="Times New Roman" panose="02020603050405020304" pitchFamily="18" charset="0"/>
              </a:rPr>
              <a:t>ent 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totale h</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lh</a:t>
            </a:r>
            <a:r>
              <a:rPr lang="nl-NL" sz="2000" dirty="0">
                <a:solidFill>
                  <a:srgbClr val="040403"/>
                </a:solidFill>
                <a:effectLst/>
                <a:ea typeface="Calibri" panose="020F0502020204030204" pitchFamily="34" charset="0"/>
                <a:cs typeface="Times New Roman" panose="02020603050405020304" pitchFamily="18" charset="0"/>
              </a:rPr>
              <a:t>ei</a:t>
            </a:r>
            <a:r>
              <a:rPr lang="nl-NL" sz="2000" dirty="0">
                <a:solidFill>
                  <a:srgbClr val="000000"/>
                </a:solidFill>
                <a:effectLst/>
                <a:ea typeface="Calibri" panose="020F0502020204030204" pitchFamily="34" charset="0"/>
                <a:cs typeface="Times New Roman" panose="02020603050405020304" pitchFamily="18" charset="0"/>
              </a:rPr>
              <a:t>d geluid</a:t>
            </a:r>
            <a:r>
              <a:rPr lang="nl-NL" sz="2000" dirty="0">
                <a:solidFill>
                  <a:srgbClr val="040403"/>
                </a:solidFill>
                <a:effectLst/>
                <a:ea typeface="Calibri" panose="020F0502020204030204" pitchFamily="34" charset="0"/>
                <a:cs typeface="Times New Roman" panose="02020603050405020304" pitchFamily="18" charset="0"/>
              </a:rPr>
              <a:t>s</a:t>
            </a:r>
            <a:r>
              <a:rPr lang="nl-NL" sz="2000" dirty="0">
                <a:solidFill>
                  <a:srgbClr val="000000"/>
                </a:solidFill>
                <a:effectLst/>
                <a:ea typeface="Calibri" panose="020F0502020204030204" pitchFamily="34" charset="0"/>
                <a:cs typeface="Times New Roman" panose="02020603050405020304" pitchFamily="18" charset="0"/>
              </a:rPr>
              <a:t>energie gedurende een willekeurige periode terug naar een periode van 1 seconde</a:t>
            </a:r>
            <a:r>
              <a:rPr lang="nl-NL" sz="2000" dirty="0">
                <a:solidFill>
                  <a:srgbClr val="282726"/>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Voor kortdurende signalen betek</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nt dit dat de energie </a:t>
            </a:r>
            <a:r>
              <a:rPr lang="nl-NL" sz="2000" dirty="0">
                <a:solidFill>
                  <a:srgbClr val="040403"/>
                </a:solidFill>
                <a:effectLst/>
                <a:ea typeface="Calibri" panose="020F0502020204030204" pitchFamily="34" charset="0"/>
                <a:cs typeface="Times New Roman" panose="02020603050405020304" pitchFamily="18" charset="0"/>
              </a:rPr>
              <a:t>ov</a:t>
            </a:r>
            <a:r>
              <a:rPr lang="nl-NL" sz="2000" dirty="0">
                <a:solidFill>
                  <a:srgbClr val="000000"/>
                </a:solidFill>
                <a:effectLst/>
                <a:ea typeface="Calibri" panose="020F0502020204030204" pitchFamily="34" charset="0"/>
                <a:cs typeface="Times New Roman" panose="02020603050405020304" pitchFamily="18" charset="0"/>
              </a:rPr>
              <a:t>er 1 second</a:t>
            </a:r>
            <a:r>
              <a:rPr lang="nl-NL" sz="2000" dirty="0">
                <a:solidFill>
                  <a:srgbClr val="040403"/>
                </a:solidFill>
                <a:effectLst/>
                <a:ea typeface="Calibri" panose="020F0502020204030204" pitchFamily="34" charset="0"/>
                <a:cs typeface="Times New Roman" panose="02020603050405020304" pitchFamily="18" charset="0"/>
              </a:rPr>
              <a:t>e w</a:t>
            </a:r>
            <a:r>
              <a:rPr lang="nl-NL" sz="2000" dirty="0">
                <a:solidFill>
                  <a:srgbClr val="000000"/>
                </a:solidFill>
                <a:effectLst/>
                <a:ea typeface="Calibri" panose="020F0502020204030204" pitchFamily="34" charset="0"/>
                <a:cs typeface="Times New Roman" panose="02020603050405020304" pitchFamily="18" charset="0"/>
              </a:rPr>
              <a:t>ordt </a:t>
            </a:r>
            <a:r>
              <a:rPr lang="nl-NL" sz="2000" dirty="0">
                <a:solidFill>
                  <a:srgbClr val="282726"/>
                </a:solidFill>
                <a:effectLst/>
                <a:ea typeface="Calibri" panose="020F0502020204030204" pitchFamily="34" charset="0"/>
                <a:cs typeface="Times New Roman" panose="02020603050405020304" pitchFamily="18" charset="0"/>
              </a:rPr>
              <a:t>'</a:t>
            </a:r>
            <a:r>
              <a:rPr lang="nl-NL" sz="2000" dirty="0">
                <a:solidFill>
                  <a:srgbClr val="000000"/>
                </a:solidFill>
                <a:effectLst/>
                <a:ea typeface="Calibri" panose="020F0502020204030204" pitchFamily="34" charset="0"/>
                <a:cs typeface="Times New Roman" panose="02020603050405020304" pitchFamily="18" charset="0"/>
              </a:rPr>
              <a:t>uit</a:t>
            </a:r>
            <a:r>
              <a:rPr lang="nl-NL" sz="2000" dirty="0">
                <a:solidFill>
                  <a:srgbClr val="040403"/>
                </a:solidFill>
                <a:effectLst/>
                <a:ea typeface="Calibri" panose="020F0502020204030204" pitchFamily="34" charset="0"/>
                <a:cs typeface="Times New Roman" panose="02020603050405020304" pitchFamily="18" charset="0"/>
              </a:rPr>
              <a:t>ges</a:t>
            </a:r>
            <a:r>
              <a:rPr lang="nl-NL" sz="2000" dirty="0">
                <a:solidFill>
                  <a:srgbClr val="000000"/>
                </a:solidFill>
                <a:effectLst/>
                <a:ea typeface="Calibri" panose="020F0502020204030204" pitchFamily="34" charset="0"/>
                <a:cs typeface="Times New Roman" panose="02020603050405020304" pitchFamily="18" charset="0"/>
              </a:rPr>
              <a:t>m</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er</a:t>
            </a:r>
            <a:r>
              <a:rPr lang="nl-NL" sz="2000" dirty="0">
                <a:solidFill>
                  <a:srgbClr val="040403"/>
                </a:solidFill>
                <a:effectLst/>
                <a:ea typeface="Calibri" panose="020F0502020204030204" pitchFamily="34" charset="0"/>
                <a:cs typeface="Times New Roman" panose="02020603050405020304" pitchFamily="18" charset="0"/>
              </a:rPr>
              <a:t>d</a:t>
            </a:r>
            <a:r>
              <a:rPr lang="nl-NL" sz="2000" dirty="0">
                <a:solidFill>
                  <a:srgbClr val="282726"/>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en </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oor langer durende</a:t>
            </a:r>
            <a:r>
              <a:rPr lang="nl-NL" sz="2000" dirty="0">
                <a:solidFill>
                  <a:srgbClr val="4D4D4C"/>
                </a:solidFill>
                <a:effectLst/>
                <a:ea typeface="Calibri" panose="020F0502020204030204" pitchFamily="34" charset="0"/>
                <a:cs typeface="Times New Roman" panose="02020603050405020304" pitchFamily="18" charset="0"/>
              </a:rPr>
              <a:t> </a:t>
            </a:r>
            <a:r>
              <a:rPr lang="nl-NL" sz="2000" dirty="0">
                <a:solidFill>
                  <a:srgbClr val="000000"/>
                </a:solidFill>
                <a:effectLst/>
                <a:ea typeface="Calibri" panose="020F0502020204030204" pitchFamily="34" charset="0"/>
                <a:cs typeface="Times New Roman" panose="02020603050405020304" pitchFamily="18" charset="0"/>
              </a:rPr>
              <a:t>s</a:t>
            </a:r>
            <a:r>
              <a:rPr lang="nl-NL" sz="2000" dirty="0">
                <a:solidFill>
                  <a:srgbClr val="040403"/>
                </a:solidFill>
                <a:effectLst/>
                <a:ea typeface="Calibri" panose="020F0502020204030204" pitchFamily="34" charset="0"/>
                <a:cs typeface="Times New Roman" panose="02020603050405020304" pitchFamily="18" charset="0"/>
              </a:rPr>
              <a:t>ig</a:t>
            </a:r>
            <a:r>
              <a:rPr lang="nl-NL" sz="2000" dirty="0">
                <a:solidFill>
                  <a:srgbClr val="000000"/>
                </a:solidFill>
                <a:effectLst/>
                <a:ea typeface="Calibri" panose="020F0502020204030204" pitchFamily="34" charset="0"/>
                <a:cs typeface="Times New Roman" panose="02020603050405020304" pitchFamily="18" charset="0"/>
              </a:rPr>
              <a:t>n</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len d</a:t>
            </a:r>
            <a:r>
              <a:rPr lang="nl-NL" sz="2000" dirty="0">
                <a:solidFill>
                  <a:srgbClr val="040403"/>
                </a:solidFill>
                <a:effectLst/>
                <a:ea typeface="Calibri" panose="020F0502020204030204" pitchFamily="34" charset="0"/>
                <a:cs typeface="Times New Roman" panose="02020603050405020304" pitchFamily="18" charset="0"/>
              </a:rPr>
              <a:t>a</a:t>
            </a:r>
            <a:r>
              <a:rPr lang="nl-NL" sz="2000" dirty="0">
                <a:solidFill>
                  <a:srgbClr val="000000"/>
                </a:solidFill>
                <a:effectLst/>
                <a:ea typeface="Calibri" panose="020F0502020204030204" pitchFamily="34" charset="0"/>
                <a:cs typeface="Times New Roman" panose="02020603050405020304" pitchFamily="18" charset="0"/>
              </a:rPr>
              <a:t>t 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en</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gi</a:t>
            </a:r>
            <a:r>
              <a:rPr lang="nl-NL" sz="2000" dirty="0">
                <a:solidFill>
                  <a:srgbClr val="000000"/>
                </a:solidFill>
                <a:effectLst/>
                <a:ea typeface="Calibri" panose="020F0502020204030204" pitchFamily="34" charset="0"/>
                <a:cs typeface="Times New Roman" panose="02020603050405020304" pitchFamily="18" charset="0"/>
              </a:rPr>
              <a:t>e in 1 second</a:t>
            </a:r>
            <a:r>
              <a:rPr lang="nl-NL" sz="2000" dirty="0">
                <a:solidFill>
                  <a:srgbClr val="040403"/>
                </a:solidFill>
                <a:effectLst/>
                <a:ea typeface="Calibri" panose="020F0502020204030204" pitchFamily="34" charset="0"/>
                <a:cs typeface="Times New Roman" panose="02020603050405020304" pitchFamily="18" charset="0"/>
              </a:rPr>
              <a:t>e wo</a:t>
            </a:r>
            <a:r>
              <a:rPr lang="nl-NL" sz="2000" dirty="0">
                <a:solidFill>
                  <a:srgbClr val="000000"/>
                </a:solidFill>
                <a:effectLst/>
                <a:ea typeface="Calibri" panose="020F0502020204030204" pitchFamily="34" charset="0"/>
                <a:cs typeface="Times New Roman" panose="02020603050405020304" pitchFamily="18" charset="0"/>
              </a:rPr>
              <a:t>r</a:t>
            </a:r>
            <a:r>
              <a:rPr lang="nl-NL" sz="2000" dirty="0">
                <a:solidFill>
                  <a:srgbClr val="040403"/>
                </a:solidFill>
                <a:effectLst/>
                <a:ea typeface="Calibri" panose="020F0502020204030204" pitchFamily="34" charset="0"/>
                <a:cs typeface="Times New Roman" panose="02020603050405020304" pitchFamily="18" charset="0"/>
              </a:rPr>
              <a:t>dt </a:t>
            </a:r>
            <a:r>
              <a:rPr lang="nl-NL" sz="2000" dirty="0">
                <a:solidFill>
                  <a:srgbClr val="000000"/>
                </a:solidFill>
                <a:effectLst/>
                <a:ea typeface="Calibri" panose="020F0502020204030204" pitchFamily="34" charset="0"/>
                <a:cs typeface="Times New Roman" panose="02020603050405020304" pitchFamily="18" charset="0"/>
              </a:rPr>
              <a:t>g</a:t>
            </a:r>
            <a:r>
              <a:rPr lang="nl-NL" sz="2000" dirty="0">
                <a:solidFill>
                  <a:srgbClr val="040403"/>
                </a:solidFill>
                <a:effectLst/>
                <a:ea typeface="Calibri" panose="020F0502020204030204" pitchFamily="34" charset="0"/>
                <a:cs typeface="Times New Roman" panose="02020603050405020304" pitchFamily="18" charset="0"/>
              </a:rPr>
              <a:t>ec</a:t>
            </a:r>
            <a:r>
              <a:rPr lang="nl-NL" sz="2000" dirty="0">
                <a:solidFill>
                  <a:srgbClr val="000000"/>
                </a:solidFill>
                <a:effectLst/>
                <a:ea typeface="Calibri" panose="020F0502020204030204" pitchFamily="34" charset="0"/>
                <a:cs typeface="Times New Roman" panose="02020603050405020304" pitchFamily="18" charset="0"/>
              </a:rPr>
              <a:t>onc</a:t>
            </a:r>
            <a:r>
              <a:rPr lang="nl-NL" sz="2000" dirty="0">
                <a:solidFill>
                  <a:srgbClr val="040403"/>
                </a:solidFill>
                <a:effectLst/>
                <a:ea typeface="Calibri" panose="020F0502020204030204" pitchFamily="34" charset="0"/>
                <a:cs typeface="Times New Roman" panose="02020603050405020304" pitchFamily="18" charset="0"/>
              </a:rPr>
              <a:t>en</a:t>
            </a:r>
            <a:r>
              <a:rPr lang="nl-NL" sz="2000" dirty="0">
                <a:solidFill>
                  <a:srgbClr val="000000"/>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re</a:t>
            </a:r>
            <a:r>
              <a:rPr lang="nl-NL" sz="2000" dirty="0">
                <a:solidFill>
                  <a:srgbClr val="000000"/>
                </a:solidFill>
                <a:effectLst/>
                <a:ea typeface="Calibri" panose="020F0502020204030204" pitchFamily="34" charset="0"/>
                <a:cs typeface="Times New Roman" panose="02020603050405020304" pitchFamily="18" charset="0"/>
              </a:rPr>
              <a:t>e</a:t>
            </a:r>
            <a:r>
              <a:rPr lang="nl-NL" sz="2000" dirty="0">
                <a:solidFill>
                  <a:srgbClr val="040403"/>
                </a:solidFill>
                <a:effectLst/>
                <a:ea typeface="Calibri" panose="020F0502020204030204" pitchFamily="34" charset="0"/>
                <a:cs typeface="Times New Roman" panose="02020603050405020304" pitchFamily="18" charset="0"/>
              </a:rPr>
              <a:t>r</a:t>
            </a:r>
            <a:r>
              <a:rPr lang="nl-NL" sz="2000" dirty="0">
                <a:solidFill>
                  <a:srgbClr val="000000"/>
                </a:solidFill>
                <a:effectLst/>
                <a:ea typeface="Calibri" panose="020F0502020204030204" pitchFamily="34" charset="0"/>
                <a:cs typeface="Times New Roman" panose="02020603050405020304" pitchFamily="18" charset="0"/>
              </a:rPr>
              <a:t>d. </a:t>
            </a:r>
            <a:r>
              <a:rPr lang="nl-NL" sz="2000" dirty="0">
                <a:solidFill>
                  <a:srgbClr val="040403"/>
                </a:solidFill>
                <a:effectLst/>
                <a:ea typeface="Calibri" panose="020F0502020204030204" pitchFamily="34" charset="0"/>
                <a:cs typeface="Times New Roman" panose="02020603050405020304" pitchFamily="18" charset="0"/>
              </a:rPr>
              <a:t>De</a:t>
            </a:r>
            <a:r>
              <a:rPr lang="nl-NL" sz="2000" dirty="0">
                <a:solidFill>
                  <a:srgbClr val="000000"/>
                </a:solidFill>
                <a:effectLst/>
                <a:ea typeface="Calibri" panose="020F0502020204030204" pitchFamily="34" charset="0"/>
                <a:cs typeface="Times New Roman" panose="02020603050405020304" pitchFamily="18" charset="0"/>
              </a:rPr>
              <a:t>z</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meth</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 biedt </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mo</a:t>
            </a:r>
            <a:r>
              <a:rPr lang="nl-NL" sz="2000" dirty="0">
                <a:solidFill>
                  <a:srgbClr val="040403"/>
                </a:solidFill>
                <a:effectLst/>
                <a:ea typeface="Calibri" panose="020F0502020204030204" pitchFamily="34" charset="0"/>
                <a:cs typeface="Times New Roman" panose="02020603050405020304" pitchFamily="18" charset="0"/>
              </a:rPr>
              <a:t>ge</a:t>
            </a:r>
            <a:r>
              <a:rPr lang="nl-NL" sz="2000" dirty="0">
                <a:solidFill>
                  <a:srgbClr val="000000"/>
                </a:solidFill>
                <a:effectLst/>
                <a:ea typeface="Calibri" panose="020F0502020204030204" pitchFamily="34" charset="0"/>
                <a:cs typeface="Times New Roman" panose="02020603050405020304" pitchFamily="18" charset="0"/>
              </a:rPr>
              <a:t>l</a:t>
            </a:r>
            <a:r>
              <a:rPr lang="nl-NL" sz="2000" dirty="0">
                <a:solidFill>
                  <a:srgbClr val="040403"/>
                </a:solidFill>
                <a:effectLst/>
                <a:ea typeface="Calibri" panose="020F0502020204030204" pitchFamily="34" charset="0"/>
                <a:cs typeface="Times New Roman" panose="02020603050405020304" pitchFamily="18" charset="0"/>
              </a:rPr>
              <a:t>ij</a:t>
            </a:r>
            <a:r>
              <a:rPr lang="nl-NL" sz="2000" dirty="0">
                <a:solidFill>
                  <a:srgbClr val="000000"/>
                </a:solidFill>
                <a:effectLst/>
                <a:ea typeface="Calibri" panose="020F0502020204030204" pitchFamily="34" charset="0"/>
                <a:cs typeface="Times New Roman" panose="02020603050405020304" pitchFamily="18" charset="0"/>
              </a:rPr>
              <a:t>kh</a:t>
            </a:r>
            <a:r>
              <a:rPr lang="nl-NL" sz="2000" dirty="0">
                <a:solidFill>
                  <a:srgbClr val="040403"/>
                </a:solidFill>
                <a:effectLst/>
                <a:ea typeface="Calibri" panose="020F0502020204030204" pitchFamily="34" charset="0"/>
                <a:cs typeface="Times New Roman" panose="02020603050405020304" pitchFamily="18" charset="0"/>
              </a:rPr>
              <a:t>ei</a:t>
            </a:r>
            <a:r>
              <a:rPr lang="nl-NL" sz="2000" dirty="0">
                <a:solidFill>
                  <a:srgbClr val="000000"/>
                </a:solidFill>
                <a:effectLst/>
                <a:ea typeface="Calibri" panose="020F0502020204030204" pitchFamily="34" charset="0"/>
                <a:cs typeface="Times New Roman" panose="02020603050405020304" pitchFamily="18" charset="0"/>
              </a:rPr>
              <a:t>d </a:t>
            </a:r>
            <a:r>
              <a:rPr lang="nl-NL" sz="2000" dirty="0">
                <a:solidFill>
                  <a:srgbClr val="040403"/>
                </a:solidFill>
                <a:effectLst/>
                <a:ea typeface="Calibri" panose="020F0502020204030204" pitchFamily="34" charset="0"/>
                <a:cs typeface="Times New Roman" panose="02020603050405020304" pitchFamily="18" charset="0"/>
              </a:rPr>
              <a:t>om va</a:t>
            </a:r>
            <a:r>
              <a:rPr lang="nl-NL" sz="2000" dirty="0">
                <a:solidFill>
                  <a:srgbClr val="000000"/>
                </a:solidFill>
                <a:effectLst/>
                <a:ea typeface="Calibri" panose="020F0502020204030204" pitchFamily="34" charset="0"/>
                <a:cs typeface="Times New Roman" panose="02020603050405020304" pitchFamily="18" charset="0"/>
              </a:rPr>
              <a:t>n </a:t>
            </a:r>
            <a:r>
              <a:rPr lang="nl-NL" sz="2000" dirty="0">
                <a:solidFill>
                  <a:srgbClr val="282726"/>
                </a:solidFill>
                <a:effectLst/>
                <a:ea typeface="Calibri" panose="020F0502020204030204" pitchFamily="34" charset="0"/>
                <a:cs typeface="Times New Roman" panose="02020603050405020304" pitchFamily="18" charset="0"/>
              </a:rPr>
              <a:t>b</a:t>
            </a:r>
            <a:r>
              <a:rPr lang="nl-NL" sz="2000" dirty="0">
                <a:solidFill>
                  <a:srgbClr val="040403"/>
                </a:solidFill>
                <a:effectLst/>
                <a:ea typeface="Calibri" panose="020F0502020204030204" pitchFamily="34" charset="0"/>
                <a:cs typeface="Times New Roman" panose="02020603050405020304" pitchFamily="18" charset="0"/>
              </a:rPr>
              <a:t>ep</a:t>
            </a:r>
            <a:r>
              <a:rPr lang="nl-NL" sz="2000" dirty="0">
                <a:solidFill>
                  <a:srgbClr val="000000"/>
                </a:solidFill>
                <a:effectLst/>
                <a:ea typeface="Calibri" panose="020F0502020204030204" pitchFamily="34" charset="0"/>
                <a:cs typeface="Times New Roman" panose="02020603050405020304" pitchFamily="18" charset="0"/>
              </a:rPr>
              <a:t>aa</a:t>
            </a:r>
            <a:r>
              <a:rPr lang="nl-NL" sz="2000" dirty="0">
                <a:solidFill>
                  <a:srgbClr val="040403"/>
                </a:solidFill>
                <a:effectLst/>
                <a:ea typeface="Calibri" panose="020F0502020204030204" pitchFamily="34" charset="0"/>
                <a:cs typeface="Times New Roman" panose="02020603050405020304" pitchFamily="18" charset="0"/>
              </a:rPr>
              <a:t>l</a:t>
            </a:r>
            <a:r>
              <a:rPr lang="nl-NL" sz="2000" dirty="0">
                <a:solidFill>
                  <a:srgbClr val="000000"/>
                </a:solidFill>
                <a:effectLst/>
                <a:ea typeface="Calibri" panose="020F0502020204030204" pitchFamily="34" charset="0"/>
                <a:cs typeface="Times New Roman" panose="02020603050405020304" pitchFamily="18" charset="0"/>
              </a:rPr>
              <a:t>de </a:t>
            </a:r>
            <a:r>
              <a:rPr lang="nl-NL" sz="2000" dirty="0">
                <a:solidFill>
                  <a:srgbClr val="040403"/>
                </a:solidFill>
                <a:effectLst/>
                <a:ea typeface="Calibri" panose="020F0502020204030204" pitchFamily="34" charset="0"/>
                <a:cs typeface="Times New Roman" panose="02020603050405020304" pitchFamily="18" charset="0"/>
              </a:rPr>
              <a:t>gebe</a:t>
            </a:r>
            <a:r>
              <a:rPr lang="nl-NL" sz="2000" dirty="0">
                <a:solidFill>
                  <a:srgbClr val="000000"/>
                </a:solidFill>
                <a:effectLst/>
                <a:ea typeface="Calibri" panose="020F0502020204030204" pitchFamily="34" charset="0"/>
                <a:cs typeface="Times New Roman" panose="02020603050405020304" pitchFamily="18" charset="0"/>
              </a:rPr>
              <a:t>urtenis</a:t>
            </a:r>
            <a:r>
              <a:rPr lang="nl-NL" sz="2000" dirty="0">
                <a:solidFill>
                  <a:srgbClr val="040403"/>
                </a:solidFill>
                <a:effectLst/>
                <a:ea typeface="Calibri" panose="020F0502020204030204" pitchFamily="34" charset="0"/>
                <a:cs typeface="Times New Roman" panose="02020603050405020304" pitchFamily="18" charset="0"/>
              </a:rPr>
              <a:t>se</a:t>
            </a:r>
            <a:r>
              <a:rPr lang="nl-NL" sz="2000" dirty="0">
                <a:solidFill>
                  <a:srgbClr val="000000"/>
                </a:solidFill>
                <a:effectLst/>
                <a:ea typeface="Calibri" panose="020F0502020204030204" pitchFamily="34" charset="0"/>
                <a:cs typeface="Times New Roman" panose="02020603050405020304" pitchFamily="18" charset="0"/>
              </a:rPr>
              <a:t>n de in</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lo</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d </a:t>
            </a:r>
            <a:r>
              <a:rPr lang="nl-NL" sz="2000" dirty="0">
                <a:solidFill>
                  <a:srgbClr val="040403"/>
                </a:solidFill>
                <a:effectLst/>
                <a:ea typeface="Calibri" panose="020F0502020204030204" pitchFamily="34" charset="0"/>
                <a:cs typeface="Times New Roman" panose="02020603050405020304" pitchFamily="18" charset="0"/>
              </a:rPr>
              <a:t>o</a:t>
            </a:r>
            <a:r>
              <a:rPr lang="nl-NL" sz="2000" dirty="0">
                <a:solidFill>
                  <a:srgbClr val="000000"/>
                </a:solidFill>
                <a:effectLst/>
                <a:ea typeface="Calibri" panose="020F0502020204030204" pitchFamily="34" charset="0"/>
                <a:cs typeface="Times New Roman" panose="02020603050405020304" pitchFamily="18" charset="0"/>
              </a:rPr>
              <a:t>p 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ag</a:t>
            </a:r>
            <a:r>
              <a:rPr lang="nl-NL" sz="2000" dirty="0">
                <a:solidFill>
                  <a:srgbClr val="000000"/>
                </a:solidFill>
                <a:effectLst/>
                <a:ea typeface="Calibri" panose="020F0502020204030204" pitchFamily="34" charset="0"/>
                <a:cs typeface="Times New Roman" panose="02020603050405020304" pitchFamily="18" charset="0"/>
              </a:rPr>
              <a:t>dosis te bepa</a:t>
            </a:r>
            <a:r>
              <a:rPr lang="nl-NL" sz="2000" dirty="0">
                <a:solidFill>
                  <a:srgbClr val="040403"/>
                </a:solidFill>
                <a:effectLst/>
                <a:ea typeface="Calibri" panose="020F0502020204030204" pitchFamily="34" charset="0"/>
                <a:cs typeface="Times New Roman" panose="02020603050405020304" pitchFamily="18" charset="0"/>
              </a:rPr>
              <a:t>le</a:t>
            </a:r>
            <a:r>
              <a:rPr lang="nl-NL" sz="2000" dirty="0">
                <a:solidFill>
                  <a:srgbClr val="000000"/>
                </a:solidFill>
                <a:effectLst/>
                <a:ea typeface="Calibri" panose="020F0502020204030204" pitchFamily="34" charset="0"/>
                <a:cs typeface="Times New Roman" panose="02020603050405020304" pitchFamily="18" charset="0"/>
              </a:rPr>
              <a:t>n</a:t>
            </a:r>
            <a:r>
              <a:rPr lang="nl-NL" sz="2000" dirty="0">
                <a:solidFill>
                  <a:srgbClr val="040403"/>
                </a:solidFill>
                <a:effectLst/>
                <a:ea typeface="Calibri" panose="020F0502020204030204" pitchFamily="34" charset="0"/>
                <a:cs typeface="Times New Roman" panose="02020603050405020304" pitchFamily="18" charset="0"/>
              </a:rPr>
              <a:t>. A</a:t>
            </a:r>
            <a:r>
              <a:rPr lang="nl-NL" sz="2000" dirty="0">
                <a:solidFill>
                  <a:srgbClr val="000000"/>
                </a:solidFill>
                <a:effectLst/>
                <a:ea typeface="Calibri" panose="020F0502020204030204" pitchFamily="34" charset="0"/>
                <a:cs typeface="Times New Roman" panose="02020603050405020304" pitchFamily="18" charset="0"/>
              </a:rPr>
              <a:t>l</a:t>
            </a:r>
            <a:r>
              <a:rPr lang="nl-NL" sz="2000" dirty="0">
                <a:solidFill>
                  <a:srgbClr val="040403"/>
                </a:solidFill>
                <a:effectLst/>
                <a:ea typeface="Calibri" panose="020F0502020204030204" pitchFamily="34" charset="0"/>
                <a:cs typeface="Times New Roman" panose="02020603050405020304" pitchFamily="18" charset="0"/>
              </a:rPr>
              <a:t>s </a:t>
            </a:r>
            <a:r>
              <a:rPr lang="nl-NL" sz="2000" dirty="0">
                <a:solidFill>
                  <a:srgbClr val="000000"/>
                </a:solidFill>
                <a:effectLst/>
                <a:ea typeface="Calibri" panose="020F0502020204030204" pitchFamily="34" charset="0"/>
                <a:cs typeface="Times New Roman" panose="02020603050405020304" pitchFamily="18" charset="0"/>
              </a:rPr>
              <a:t>d</a:t>
            </a:r>
            <a:r>
              <a:rPr lang="nl-NL" sz="2000" dirty="0">
                <a:solidFill>
                  <a:srgbClr val="040403"/>
                </a:solidFill>
                <a:effectLst/>
                <a:ea typeface="Calibri" panose="020F0502020204030204" pitchFamily="34" charset="0"/>
                <a:cs typeface="Times New Roman" panose="02020603050405020304" pitchFamily="18" charset="0"/>
              </a:rPr>
              <a:t>e </a:t>
            </a:r>
            <a:r>
              <a:rPr lang="nl-NL" sz="2000" dirty="0">
                <a:solidFill>
                  <a:srgbClr val="000000"/>
                </a:solidFill>
                <a:effectLst/>
                <a:ea typeface="Calibri" panose="020F0502020204030204" pitchFamily="34" charset="0"/>
                <a:cs typeface="Times New Roman" panose="02020603050405020304" pitchFamily="18" charset="0"/>
              </a:rPr>
              <a:t>deeldosi</a:t>
            </a:r>
            <a:r>
              <a:rPr lang="nl-NL" sz="2000" dirty="0">
                <a:solidFill>
                  <a:srgbClr val="040403"/>
                </a:solidFill>
                <a:effectLst/>
                <a:ea typeface="Calibri" panose="020F0502020204030204" pitchFamily="34" charset="0"/>
                <a:cs typeface="Times New Roman" panose="02020603050405020304" pitchFamily="18" charset="0"/>
              </a:rPr>
              <a:t>s v</a:t>
            </a:r>
            <a:r>
              <a:rPr lang="nl-NL" sz="2000" dirty="0">
                <a:solidFill>
                  <a:srgbClr val="000000"/>
                </a:solidFill>
                <a:effectLst/>
                <a:ea typeface="Calibri" panose="020F0502020204030204" pitchFamily="34" charset="0"/>
                <a:cs typeface="Times New Roman" panose="02020603050405020304" pitchFamily="18" charset="0"/>
              </a:rPr>
              <a:t>an zo</a:t>
            </a:r>
            <a:r>
              <a:rPr lang="nl-NL" sz="2000" dirty="0">
                <a:solidFill>
                  <a:srgbClr val="040403"/>
                </a:solidFill>
                <a:effectLst/>
                <a:ea typeface="Calibri" panose="020F0502020204030204" pitchFamily="34" charset="0"/>
                <a:cs typeface="Times New Roman" panose="02020603050405020304" pitchFamily="18" charset="0"/>
              </a:rPr>
              <a:t>'</a:t>
            </a:r>
            <a:r>
              <a:rPr lang="nl-NL" sz="2000" dirty="0">
                <a:solidFill>
                  <a:srgbClr val="000000"/>
                </a:solidFill>
                <a:effectLst/>
                <a:ea typeface="Calibri" panose="020F0502020204030204" pitchFamily="34" charset="0"/>
                <a:cs typeface="Times New Roman" panose="02020603050405020304" pitchFamily="18" charset="0"/>
              </a:rPr>
              <a:t>n </a:t>
            </a:r>
            <a:r>
              <a:rPr lang="nl-NL" sz="2000" dirty="0">
                <a:solidFill>
                  <a:srgbClr val="040403"/>
                </a:solidFill>
                <a:effectLst/>
                <a:ea typeface="Calibri" panose="020F0502020204030204" pitchFamily="34" charset="0"/>
                <a:cs typeface="Times New Roman" panose="02020603050405020304" pitchFamily="18" charset="0"/>
              </a:rPr>
              <a:t>g</a:t>
            </a:r>
            <a:r>
              <a:rPr lang="nl-NL" sz="2000" dirty="0">
                <a:solidFill>
                  <a:srgbClr val="000000"/>
                </a:solidFill>
                <a:effectLst/>
                <a:ea typeface="Calibri" panose="020F0502020204030204" pitchFamily="34" charset="0"/>
                <a:cs typeface="Times New Roman" panose="02020603050405020304" pitchFamily="18" charset="0"/>
              </a:rPr>
              <a:t>ebeur</a:t>
            </a:r>
            <a:r>
              <a:rPr lang="nl-NL" sz="2000" dirty="0">
                <a:solidFill>
                  <a:srgbClr val="040403"/>
                </a:solidFill>
                <a:effectLst/>
                <a:ea typeface="Calibri" panose="020F0502020204030204" pitchFamily="34" charset="0"/>
                <a:cs typeface="Times New Roman" panose="02020603050405020304" pitchFamily="18" charset="0"/>
              </a:rPr>
              <a:t>t</a:t>
            </a:r>
            <a:r>
              <a:rPr lang="nl-NL" sz="2000" dirty="0">
                <a:solidFill>
                  <a:srgbClr val="000000"/>
                </a:solidFill>
                <a:effectLst/>
                <a:ea typeface="Calibri" panose="020F0502020204030204" pitchFamily="34" charset="0"/>
                <a:cs typeface="Times New Roman" panose="02020603050405020304" pitchFamily="18" charset="0"/>
              </a:rPr>
              <a:t>enis </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ast</a:t>
            </a:r>
            <a:r>
              <a:rPr lang="nl-NL" sz="2000" dirty="0">
                <a:solidFill>
                  <a:srgbClr val="040403"/>
                </a:solidFill>
                <a:effectLst/>
                <a:ea typeface="Calibri" panose="020F0502020204030204" pitchFamily="34" charset="0"/>
                <a:cs typeface="Times New Roman" panose="02020603050405020304" pitchFamily="18" charset="0"/>
              </a:rPr>
              <a:t>g</a:t>
            </a:r>
            <a:r>
              <a:rPr lang="nl-NL" sz="2000" dirty="0">
                <a:solidFill>
                  <a:srgbClr val="000000"/>
                </a:solidFill>
                <a:effectLst/>
                <a:ea typeface="Calibri" panose="020F0502020204030204" pitchFamily="34" charset="0"/>
                <a:cs typeface="Times New Roman" panose="02020603050405020304" pitchFamily="18" charset="0"/>
              </a:rPr>
              <a:t>est</a:t>
            </a:r>
            <a:r>
              <a:rPr lang="nl-NL" sz="2000" dirty="0">
                <a:solidFill>
                  <a:srgbClr val="040403"/>
                </a:solidFill>
                <a:effectLst/>
                <a:ea typeface="Calibri" panose="020F0502020204030204" pitchFamily="34" charset="0"/>
                <a:cs typeface="Times New Roman" panose="02020603050405020304" pitchFamily="18" charset="0"/>
              </a:rPr>
              <a:t>e</a:t>
            </a:r>
            <a:r>
              <a:rPr lang="nl-NL" sz="2000" dirty="0">
                <a:solidFill>
                  <a:srgbClr val="000000"/>
                </a:solidFill>
                <a:effectLst/>
                <a:ea typeface="Calibri" panose="020F0502020204030204" pitchFamily="34" charset="0"/>
                <a:cs typeface="Times New Roman" panose="02020603050405020304" pitchFamily="18" charset="0"/>
              </a:rPr>
              <a:t>ld moet </a:t>
            </a:r>
            <a:r>
              <a:rPr lang="nl-NL" sz="2000" dirty="0">
                <a:solidFill>
                  <a:srgbClr val="040403"/>
                </a:solidFill>
                <a:effectLst/>
                <a:ea typeface="Calibri" panose="020F0502020204030204" pitchFamily="34" charset="0"/>
                <a:cs typeface="Times New Roman" panose="02020603050405020304" pitchFamily="18" charset="0"/>
              </a:rPr>
              <a:t>wo</a:t>
            </a:r>
            <a:r>
              <a:rPr lang="nl-NL" sz="2000" dirty="0">
                <a:solidFill>
                  <a:srgbClr val="000000"/>
                </a:solidFill>
                <a:effectLst/>
                <a:ea typeface="Calibri" panose="020F0502020204030204" pitchFamily="34" charset="0"/>
                <a:cs typeface="Times New Roman" panose="02020603050405020304" pitchFamily="18" charset="0"/>
              </a:rPr>
              <a:t>rden, is het voldoende het SEL of L</a:t>
            </a:r>
            <a:r>
              <a:rPr lang="nl-NL" sz="2000" baseline="-25000" dirty="0">
                <a:solidFill>
                  <a:srgbClr val="040403"/>
                </a:solidFill>
                <a:effectLst/>
                <a:ea typeface="Calibri" panose="020F0502020204030204" pitchFamily="34" charset="0"/>
                <a:cs typeface="Times New Roman" panose="02020603050405020304" pitchFamily="18" charset="0"/>
              </a:rPr>
              <a:t>A</a:t>
            </a:r>
            <a:r>
              <a:rPr lang="nl-NL" sz="2000" baseline="-25000" dirty="0">
                <a:solidFill>
                  <a:srgbClr val="000000"/>
                </a:solidFill>
                <a:effectLst/>
                <a:ea typeface="Calibri" panose="020F0502020204030204" pitchFamily="34" charset="0"/>
                <a:cs typeface="Times New Roman" panose="02020603050405020304" pitchFamily="18" charset="0"/>
              </a:rPr>
              <a:t>X</a:t>
            </a:r>
            <a:r>
              <a:rPr lang="nl-NL" sz="2000" dirty="0">
                <a:solidFill>
                  <a:srgbClr val="000000"/>
                </a:solidFill>
                <a:effectLst/>
                <a:ea typeface="Calibri" panose="020F0502020204030204" pitchFamily="34" charset="0"/>
                <a:cs typeface="Times New Roman" panose="02020603050405020304" pitchFamily="18" charset="0"/>
              </a:rPr>
              <a:t> vast te stellen en dit getal te </a:t>
            </a:r>
            <a:r>
              <a:rPr lang="nl-NL" sz="2000" dirty="0">
                <a:solidFill>
                  <a:srgbClr val="040403"/>
                </a:solidFill>
                <a:effectLst/>
                <a:ea typeface="Calibri" panose="020F0502020204030204" pitchFamily="34" charset="0"/>
                <a:cs typeface="Times New Roman" panose="02020603050405020304" pitchFamily="18" charset="0"/>
              </a:rPr>
              <a:t>v</a:t>
            </a:r>
            <a:r>
              <a:rPr lang="nl-NL" sz="2000" dirty="0">
                <a:solidFill>
                  <a:srgbClr val="000000"/>
                </a:solidFill>
                <a:effectLst/>
                <a:ea typeface="Calibri" panose="020F0502020204030204" pitchFamily="34" charset="0"/>
                <a:cs typeface="Times New Roman" panose="02020603050405020304" pitchFamily="18" charset="0"/>
              </a:rPr>
              <a:t>erminderen met 45 dB</a:t>
            </a:r>
            <a:r>
              <a:rPr lang="nl-NL" sz="2000" dirty="0">
                <a:solidFill>
                  <a:srgbClr val="040403"/>
                </a:solidFill>
                <a:effectLst/>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a:p>
            <a:pPr marL="0" indent="0">
              <a:buNone/>
            </a:pPr>
            <a:endParaRPr lang="nl-NL" sz="2000" dirty="0">
              <a:effectLst/>
              <a:ea typeface="Calibri" panose="020F0502020204030204" pitchFamily="34" charset="0"/>
              <a:cs typeface="Times New Roman" panose="02020603050405020304" pitchFamily="18" charset="0"/>
            </a:endParaRPr>
          </a:p>
          <a:p>
            <a:pPr marL="0" indent="0">
              <a:buNone/>
            </a:pPr>
            <a:r>
              <a:rPr lang="nl-NL" sz="2000" dirty="0">
                <a:solidFill>
                  <a:srgbClr val="040403"/>
                </a:solidFill>
                <a:effectLst/>
                <a:ea typeface="Calibri" panose="020F0502020204030204" pitchFamily="34" charset="0"/>
                <a:cs typeface="Times New Roman" panose="02020603050405020304" pitchFamily="18" charset="0"/>
              </a:rPr>
              <a:t>Deeldosis kortdurende gebeurtenis:</a:t>
            </a:r>
            <a:endParaRPr lang="nl-NL" sz="2000" dirty="0">
              <a:effectLst/>
              <a:ea typeface="Calibri" panose="020F0502020204030204" pitchFamily="34" charset="0"/>
              <a:cs typeface="Times New Roman" panose="02020603050405020304" pitchFamily="18" charset="0"/>
            </a:endParaRPr>
          </a:p>
          <a:p>
            <a:pPr marL="0" indent="0">
              <a:buNone/>
            </a:pPr>
            <a:r>
              <a:rPr lang="nl-NL" sz="2000" dirty="0" err="1">
                <a:solidFill>
                  <a:srgbClr val="040403"/>
                </a:solidFill>
                <a:effectLst/>
                <a:ea typeface="Calibri" panose="020F0502020204030204" pitchFamily="34" charset="0"/>
                <a:cs typeface="Times New Roman" panose="02020603050405020304" pitchFamily="18" charset="0"/>
              </a:rPr>
              <a:t>L</a:t>
            </a:r>
            <a:r>
              <a:rPr lang="nl-NL" sz="2000" baseline="-25000" dirty="0" err="1">
                <a:solidFill>
                  <a:srgbClr val="040403"/>
                </a:solidFill>
                <a:effectLst/>
                <a:ea typeface="Calibri" panose="020F0502020204030204" pitchFamily="34" charset="0"/>
                <a:cs typeface="Times New Roman" panose="02020603050405020304" pitchFamily="18" charset="0"/>
              </a:rPr>
              <a:t>EX,t</a:t>
            </a:r>
            <a:r>
              <a:rPr lang="nl-NL" sz="2000" baseline="-25000" dirty="0">
                <a:solidFill>
                  <a:srgbClr val="040403"/>
                </a:solidFill>
                <a:effectLst/>
                <a:ea typeface="Calibri" panose="020F0502020204030204" pitchFamily="34" charset="0"/>
                <a:cs typeface="Times New Roman" panose="02020603050405020304" pitchFamily="18" charset="0"/>
              </a:rPr>
              <a:t> </a:t>
            </a:r>
            <a:r>
              <a:rPr lang="nl-NL" sz="2000" dirty="0">
                <a:solidFill>
                  <a:srgbClr val="040403"/>
                </a:solidFill>
                <a:effectLst/>
                <a:ea typeface="Calibri" panose="020F0502020204030204" pitchFamily="34" charset="0"/>
                <a:cs typeface="Times New Roman" panose="02020603050405020304" pitchFamily="18" charset="0"/>
              </a:rPr>
              <a:t>= SEL – 45 dB (</a:t>
            </a:r>
            <a:r>
              <a:rPr lang="nl-NL" sz="2000" dirty="0" err="1">
                <a:solidFill>
                  <a:srgbClr val="040403"/>
                </a:solidFill>
                <a:effectLst/>
                <a:ea typeface="Calibri" panose="020F0502020204030204" pitchFamily="34" charset="0"/>
                <a:cs typeface="Times New Roman" panose="02020603050405020304" pitchFamily="18" charset="0"/>
              </a:rPr>
              <a:t>L</a:t>
            </a:r>
            <a:r>
              <a:rPr lang="nl-NL" sz="2000" baseline="-25000" dirty="0" err="1">
                <a:solidFill>
                  <a:srgbClr val="040403"/>
                </a:solidFill>
                <a:effectLst/>
                <a:ea typeface="Calibri" panose="020F0502020204030204" pitchFamily="34" charset="0"/>
                <a:cs typeface="Times New Roman" panose="02020603050405020304" pitchFamily="18" charset="0"/>
              </a:rPr>
              <a:t>EX,</a:t>
            </a:r>
            <a:r>
              <a:rPr lang="nl-NL" sz="2000" dirty="0" err="1">
                <a:solidFill>
                  <a:srgbClr val="040403"/>
                </a:solidFill>
                <a:effectLst/>
                <a:ea typeface="Calibri" panose="020F0502020204030204" pitchFamily="34" charset="0"/>
                <a:cs typeface="Times New Roman" panose="02020603050405020304" pitchFamily="18" charset="0"/>
              </a:rPr>
              <a:t>t</a:t>
            </a:r>
            <a:r>
              <a:rPr lang="nl-NL" sz="2000" dirty="0">
                <a:solidFill>
                  <a:srgbClr val="040403"/>
                </a:solidFill>
                <a:effectLst/>
                <a:ea typeface="Calibri" panose="020F0502020204030204" pitchFamily="34" charset="0"/>
                <a:cs typeface="Times New Roman" panose="02020603050405020304" pitchFamily="18" charset="0"/>
              </a:rPr>
              <a:t> = L</a:t>
            </a:r>
            <a:r>
              <a:rPr lang="nl-NL" sz="2000" baseline="-25000" dirty="0">
                <a:solidFill>
                  <a:srgbClr val="040403"/>
                </a:solidFill>
                <a:effectLst/>
                <a:ea typeface="Calibri" panose="020F0502020204030204" pitchFamily="34" charset="0"/>
                <a:cs typeface="Times New Roman" panose="02020603050405020304" pitchFamily="18" charset="0"/>
              </a:rPr>
              <a:t>AX</a:t>
            </a:r>
            <a:r>
              <a:rPr lang="nl-NL" sz="2000" dirty="0">
                <a:solidFill>
                  <a:srgbClr val="040403"/>
                </a:solidFill>
                <a:effectLst/>
                <a:ea typeface="Calibri" panose="020F0502020204030204" pitchFamily="34" charset="0"/>
                <a:cs typeface="Times New Roman" panose="02020603050405020304" pitchFamily="18" charset="0"/>
              </a:rPr>
              <a:t> – 45 dB)</a:t>
            </a:r>
            <a:endParaRPr lang="nl-NL" sz="2000" dirty="0">
              <a:effectLst/>
              <a:ea typeface="Calibri" panose="020F0502020204030204" pitchFamily="34" charset="0"/>
              <a:cs typeface="Times New Roman" panose="02020603050405020304" pitchFamily="18"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21CB8741-6677-4B64-9D76-7563CAD8411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413360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74697-78E8-4E94-ABE5-392A99C55CF1}"/>
              </a:ext>
            </a:extLst>
          </p:cNvPr>
          <p:cNvSpPr>
            <a:spLocks noGrp="1"/>
          </p:cNvSpPr>
          <p:nvPr>
            <p:ph type="title"/>
          </p:nvPr>
        </p:nvSpPr>
        <p:spPr/>
        <p:txBody>
          <a:bodyPr/>
          <a:lstStyle/>
          <a:p>
            <a:r>
              <a:rPr lang="nl-NL" dirty="0"/>
              <a:t>Begrippen</a:t>
            </a:r>
          </a:p>
        </p:txBody>
      </p:sp>
      <p:sp>
        <p:nvSpPr>
          <p:cNvPr id="3" name="Tijdelijke aanduiding voor inhoud 2">
            <a:extLst>
              <a:ext uri="{FF2B5EF4-FFF2-40B4-BE49-F238E27FC236}">
                <a16:creationId xmlns:a16="http://schemas.microsoft.com/office/drawing/2014/main" id="{E4919769-94A9-47B4-8F93-145E9F60978A}"/>
              </a:ext>
            </a:extLst>
          </p:cNvPr>
          <p:cNvSpPr>
            <a:spLocks noGrp="1"/>
          </p:cNvSpPr>
          <p:nvPr>
            <p:ph idx="1"/>
          </p:nvPr>
        </p:nvSpPr>
        <p:spPr>
          <a:xfrm>
            <a:off x="371476" y="877064"/>
            <a:ext cx="11449050" cy="4419599"/>
          </a:xfrm>
        </p:spPr>
        <p:txBody>
          <a:bodyPr/>
          <a:lstStyle/>
          <a:p>
            <a:pPr marL="0" indent="0">
              <a:buNone/>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t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kan gebe</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u</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d</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 dez</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e kort</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durende gebeu</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tenissen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vake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 dan e</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nmaal per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w</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erkd</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 </a:t>
            </a:r>
            <a:b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oorkomen</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 i</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s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deeldo</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s</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s v</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di</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e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gebeurteni</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s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u</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urlijk wel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g</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o</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 Er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wo</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rdt dan </a:t>
            </a:r>
            <a:b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gecorrigeer</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d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volgens tabel</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nl-NL" dirty="0">
              <a:solidFill>
                <a:srgbClr val="04040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dirty="0">
              <a:solidFill>
                <a:srgbClr val="04040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dirty="0">
              <a:solidFill>
                <a:srgbClr val="04040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nl-NL" dirty="0"/>
            </a:br>
            <a:r>
              <a:rPr lang="nl-NL"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r>
              <a:rPr lang="nl-NL" sz="1800" b="1"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EX,t</a:t>
            </a:r>
            <a:r>
              <a:rPr lang="nl-NL" sz="18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r>
              <a:rPr lang="nl-N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(Partieel) geluidsexpositieniveau van een werkzaamheid (deeldosis):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Globa</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al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zi</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j</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 t</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we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 m</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nieren om de d</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gd</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o</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sis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een gemiddelde werkda</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g v</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ast te stellen</a:t>
            </a:r>
            <a:r>
              <a:rPr lang="nl-NL" sz="1800" dirty="0">
                <a:solidFill>
                  <a:srgbClr val="2827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eerste gaat uit </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een werkzaamhedenan</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y</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tweede methode berust op het gebruik van dosismete</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nl-NL" sz="1800" dirty="0">
                <a:solidFill>
                  <a:srgbClr val="040403"/>
                </a:solidFill>
                <a:effectLst/>
                <a:latin typeface="Times New Roman" panose="02020603050405020304" pitchFamily="18" charset="0"/>
                <a:ea typeface="Calibri" panose="020F0502020204030204" pitchFamily="34" charset="0"/>
                <a:cs typeface="Times New Roman" panose="02020603050405020304" pitchFamily="18" charset="0"/>
              </a:rPr>
              <a:t>. Deze laatste bespreken we hier niet.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21CB8741-6677-4B64-9D76-7563CAD8411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pic>
        <p:nvPicPr>
          <p:cNvPr id="11" name="Afbeelding 10">
            <a:extLst>
              <a:ext uri="{FF2B5EF4-FFF2-40B4-BE49-F238E27FC236}">
                <a16:creationId xmlns:a16="http://schemas.microsoft.com/office/drawing/2014/main" id="{970AA486-A4F5-491C-A01E-AFC326F4CEB9}"/>
              </a:ext>
            </a:extLst>
          </p:cNvPr>
          <p:cNvPicPr>
            <a:picLocks noChangeAspect="1"/>
          </p:cNvPicPr>
          <p:nvPr/>
        </p:nvPicPr>
        <p:blipFill>
          <a:blip r:embed="rId3" cstate="print"/>
          <a:srcRect/>
          <a:stretch>
            <a:fillRect/>
          </a:stretch>
        </p:blipFill>
        <p:spPr bwMode="auto">
          <a:xfrm>
            <a:off x="371474" y="1946682"/>
            <a:ext cx="5546540" cy="2860564"/>
          </a:xfrm>
          <a:prstGeom prst="rect">
            <a:avLst/>
          </a:prstGeom>
          <a:noFill/>
          <a:ln w="9525">
            <a:noFill/>
            <a:miter lim="800000"/>
            <a:headEnd/>
            <a:tailEnd/>
          </a:ln>
        </p:spPr>
      </p:pic>
    </p:spTree>
    <p:extLst>
      <p:ext uri="{BB962C8B-B14F-4D97-AF65-F5344CB8AC3E}">
        <p14:creationId xmlns:p14="http://schemas.microsoft.com/office/powerpoint/2010/main" val="187154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1770D-7F9F-445D-B276-9A3944F29616}"/>
              </a:ext>
            </a:extLst>
          </p:cNvPr>
          <p:cNvSpPr>
            <a:spLocks noGrp="1"/>
          </p:cNvSpPr>
          <p:nvPr>
            <p:ph type="title"/>
          </p:nvPr>
        </p:nvSpPr>
        <p:spPr/>
        <p:txBody>
          <a:bodyPr/>
          <a:lstStyle/>
          <a:p>
            <a:r>
              <a:rPr lang="nl-NL" dirty="0"/>
              <a:t>Rekenen met </a:t>
            </a:r>
            <a:r>
              <a:rPr lang="nl-NL" dirty="0" err="1">
                <a:effectLst/>
                <a:ea typeface="Calibri" panose="020F0502020204030204" pitchFamily="34" charset="0"/>
              </a:rPr>
              <a:t>L</a:t>
            </a:r>
            <a:r>
              <a:rPr lang="nl-NL" baseline="-25000" dirty="0" err="1">
                <a:effectLst/>
                <a:ea typeface="Calibri" panose="020F0502020204030204" pitchFamily="34" charset="0"/>
              </a:rPr>
              <a:t>E</a:t>
            </a:r>
            <a:r>
              <a:rPr lang="nl-NL" baseline="-25000" dirty="0" err="1">
                <a:solidFill>
                  <a:srgbClr val="121110"/>
                </a:solidFill>
                <a:effectLst/>
                <a:ea typeface="Calibri" panose="020F0502020204030204" pitchFamily="34" charset="0"/>
              </a:rPr>
              <a:t>X,t</a:t>
            </a:r>
            <a:r>
              <a:rPr lang="nl-NL" dirty="0">
                <a:effectLst/>
                <a:ea typeface="Calibri" panose="020F0502020204030204" pitchFamily="34" charset="0"/>
              </a:rPr>
              <a:t> en </a:t>
            </a:r>
            <a:r>
              <a:rPr lang="nl-NL" dirty="0" err="1">
                <a:effectLst/>
                <a:ea typeface="Calibri" panose="020F0502020204030204" pitchFamily="34" charset="0"/>
              </a:rPr>
              <a:t>L</a:t>
            </a:r>
            <a:r>
              <a:rPr lang="nl-NL" baseline="-25000" dirty="0" err="1">
                <a:effectLst/>
                <a:ea typeface="Calibri" panose="020F0502020204030204" pitchFamily="34" charset="0"/>
              </a:rPr>
              <a:t>Aeqw</a:t>
            </a:r>
            <a:r>
              <a:rPr lang="nl-NL" dirty="0">
                <a:effectLst/>
                <a:ea typeface="Calibri" panose="020F0502020204030204" pitchFamily="34" charset="0"/>
              </a:rPr>
              <a:t> en t</a:t>
            </a:r>
            <a:endParaRPr lang="nl-NL" dirty="0"/>
          </a:p>
        </p:txBody>
      </p:sp>
      <p:sp>
        <p:nvSpPr>
          <p:cNvPr id="3" name="Tijdelijke aanduiding voor inhoud 2">
            <a:extLst>
              <a:ext uri="{FF2B5EF4-FFF2-40B4-BE49-F238E27FC236}">
                <a16:creationId xmlns:a16="http://schemas.microsoft.com/office/drawing/2014/main" id="{260DE3E0-97FA-4C60-9378-1729A155B79D}"/>
              </a:ext>
            </a:extLst>
          </p:cNvPr>
          <p:cNvSpPr>
            <a:spLocks noGrp="1"/>
          </p:cNvSpPr>
          <p:nvPr>
            <p:ph idx="1"/>
          </p:nvPr>
        </p:nvSpPr>
        <p:spPr>
          <a:xfrm>
            <a:off x="371476" y="1039887"/>
            <a:ext cx="8421650" cy="4419599"/>
          </a:xfrm>
        </p:spPr>
        <p:txBody>
          <a:bodyPr/>
          <a:lstStyle/>
          <a:p>
            <a:pPr marL="0" indent="0">
              <a:buNone/>
            </a:pPr>
            <a:r>
              <a:rPr lang="nl-NL" sz="2400" dirty="0">
                <a:effectLst/>
                <a:ea typeface="Calibri" panose="020F0502020204030204" pitchFamily="34" charset="0"/>
                <a:cs typeface="Times New Roman" panose="02020603050405020304" pitchFamily="18" charset="0"/>
              </a:rPr>
              <a:t>Nadat van een werknemer het </a:t>
            </a:r>
            <a:r>
              <a:rPr lang="nl-NL" sz="2400" dirty="0" err="1">
                <a:effectLst/>
                <a:ea typeface="Calibri" panose="020F0502020204030204" pitchFamily="34" charset="0"/>
                <a:cs typeface="Times New Roman" panose="02020603050405020304" pitchFamily="18" charset="0"/>
              </a:rPr>
              <a:t>L</a:t>
            </a:r>
            <a:r>
              <a:rPr lang="nl-NL" sz="2400" baseline="-25000" dirty="0" err="1">
                <a:effectLst/>
                <a:ea typeface="Calibri" panose="020F0502020204030204" pitchFamily="34" charset="0"/>
                <a:cs typeface="Times New Roman" panose="02020603050405020304" pitchFamily="18" charset="0"/>
              </a:rPr>
              <a:t>Aeqw</a:t>
            </a:r>
            <a:r>
              <a:rPr lang="nl-NL" sz="2400" dirty="0">
                <a:effectLst/>
                <a:ea typeface="Calibri" panose="020F0502020204030204" pitchFamily="34" charset="0"/>
                <a:cs typeface="Times New Roman" panose="02020603050405020304" pitchFamily="18" charset="0"/>
              </a:rPr>
              <a:t> voor elke lawaaiige werkzaamheid is vastgesteld, wordt op basis </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an week</a:t>
            </a:r>
            <a:r>
              <a:rPr lang="nl-NL" sz="2400" dirty="0">
                <a:solidFill>
                  <a:srgbClr val="121110"/>
                </a:solidFill>
                <a:effectLst/>
                <a:ea typeface="Calibri" panose="020F0502020204030204" pitchFamily="34" charset="0"/>
                <a:cs typeface="Times New Roman" panose="02020603050405020304" pitchFamily="18" charset="0"/>
              </a:rPr>
              <a:t>c</a:t>
            </a:r>
            <a:r>
              <a:rPr lang="nl-NL" sz="2400" dirty="0">
                <a:effectLst/>
                <a:ea typeface="Calibri" panose="020F0502020204030204" pitchFamily="34" charset="0"/>
                <a:cs typeface="Times New Roman" panose="02020603050405020304" pitchFamily="18" charset="0"/>
              </a:rPr>
              <a:t>ijfers de gemiddelde dage</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i</a:t>
            </a:r>
            <a:r>
              <a:rPr lang="nl-NL" sz="2400" dirty="0">
                <a:solidFill>
                  <a:srgbClr val="121110"/>
                </a:solidFill>
                <a:effectLst/>
                <a:ea typeface="Calibri" panose="020F0502020204030204" pitchFamily="34" charset="0"/>
                <a:cs typeface="Times New Roman" panose="02020603050405020304" pitchFamily="18" charset="0"/>
              </a:rPr>
              <a:t>jk</a:t>
            </a:r>
            <a:r>
              <a:rPr lang="nl-NL" sz="2400" dirty="0">
                <a:effectLst/>
                <a:ea typeface="Calibri" panose="020F0502020204030204" pitchFamily="34" charset="0"/>
                <a:cs typeface="Times New Roman" panose="02020603050405020304" pitchFamily="18" charset="0"/>
              </a:rPr>
              <a:t>se du</a:t>
            </a:r>
            <a:r>
              <a:rPr lang="nl-NL" sz="2400" dirty="0">
                <a:solidFill>
                  <a:srgbClr val="121110"/>
                </a:solidFill>
                <a:effectLst/>
                <a:ea typeface="Calibri" panose="020F0502020204030204" pitchFamily="34" charset="0"/>
                <a:cs typeface="Times New Roman" panose="02020603050405020304" pitchFamily="18" charset="0"/>
              </a:rPr>
              <a:t>u</a:t>
            </a:r>
            <a:r>
              <a:rPr lang="nl-NL" sz="2400" dirty="0">
                <a:effectLst/>
                <a:ea typeface="Calibri" panose="020F0502020204030204" pitchFamily="34" charset="0"/>
                <a:cs typeface="Times New Roman" panose="02020603050405020304" pitchFamily="18" charset="0"/>
              </a:rPr>
              <a:t>r </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an die </a:t>
            </a:r>
            <a:r>
              <a:rPr lang="nl-NL" sz="2400" dirty="0">
                <a:solidFill>
                  <a:srgbClr val="12111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er</a:t>
            </a:r>
            <a:r>
              <a:rPr lang="nl-NL" sz="2400" dirty="0">
                <a:solidFill>
                  <a:srgbClr val="121110"/>
                </a:solidFill>
                <a:effectLst/>
                <a:ea typeface="Calibri" panose="020F0502020204030204" pitchFamily="34" charset="0"/>
                <a:cs typeface="Times New Roman" panose="02020603050405020304" pitchFamily="18" charset="0"/>
              </a:rPr>
              <a:t>k</a:t>
            </a:r>
            <a:r>
              <a:rPr lang="nl-NL" sz="2400" dirty="0">
                <a:effectLst/>
                <a:ea typeface="Calibri" panose="020F0502020204030204" pitchFamily="34" charset="0"/>
                <a:cs typeface="Times New Roman" panose="02020603050405020304" pitchFamily="18" charset="0"/>
              </a:rPr>
              <a:t>z</a:t>
            </a:r>
            <a:r>
              <a:rPr lang="nl-NL" sz="2400" dirty="0">
                <a:solidFill>
                  <a:srgbClr val="121110"/>
                </a:solidFill>
                <a:effectLst/>
                <a:ea typeface="Calibri" panose="020F0502020204030204" pitchFamily="34" charset="0"/>
                <a:cs typeface="Times New Roman" panose="02020603050405020304" pitchFamily="18" charset="0"/>
              </a:rPr>
              <a:t>a</a:t>
            </a:r>
            <a:r>
              <a:rPr lang="nl-NL" sz="2400" dirty="0">
                <a:effectLst/>
                <a:ea typeface="Calibri" panose="020F0502020204030204" pitchFamily="34" charset="0"/>
                <a:cs typeface="Times New Roman" panose="02020603050405020304" pitchFamily="18" charset="0"/>
              </a:rPr>
              <a:t>amheden geschat.</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 </a:t>
            </a:r>
            <a:br>
              <a:rPr lang="nl-NL" sz="2400" dirty="0">
                <a:effectLst/>
                <a:ea typeface="Calibri" panose="020F0502020204030204" pitchFamily="34" charset="0"/>
                <a:cs typeface="Times New Roman" panose="02020603050405020304" pitchFamily="18" charset="0"/>
              </a:rPr>
            </a:br>
            <a:r>
              <a:rPr lang="nl-NL" sz="2400" dirty="0">
                <a:solidFill>
                  <a:srgbClr val="121110"/>
                </a:solidFill>
                <a:effectLst/>
                <a:ea typeface="Calibri" panose="020F0502020204030204" pitchFamily="34" charset="0"/>
                <a:cs typeface="Times New Roman" panose="02020603050405020304" pitchFamily="18" charset="0"/>
              </a:rPr>
              <a:t>Ui</a:t>
            </a:r>
            <a:r>
              <a:rPr lang="nl-NL" sz="2400" dirty="0">
                <a:effectLst/>
                <a:ea typeface="Calibri" panose="020F0502020204030204" pitchFamily="34" charset="0"/>
                <a:cs typeface="Times New Roman" panose="02020603050405020304" pitchFamily="18" charset="0"/>
              </a:rPr>
              <a:t>t </a:t>
            </a:r>
            <a:r>
              <a:rPr lang="nl-NL" sz="2400" dirty="0" err="1">
                <a:effectLst/>
                <a:ea typeface="Calibri" panose="020F0502020204030204" pitchFamily="34" charset="0"/>
                <a:cs typeface="Times New Roman" panose="02020603050405020304" pitchFamily="18" charset="0"/>
              </a:rPr>
              <a:t>L</a:t>
            </a:r>
            <a:r>
              <a:rPr lang="nl-NL" sz="2400" baseline="-25000" dirty="0" err="1">
                <a:solidFill>
                  <a:srgbClr val="121110"/>
                </a:solidFill>
                <a:effectLst/>
                <a:ea typeface="Calibri" panose="020F0502020204030204" pitchFamily="34" charset="0"/>
                <a:cs typeface="Times New Roman" panose="02020603050405020304" pitchFamily="18" charset="0"/>
              </a:rPr>
              <a:t>Aeqw</a:t>
            </a:r>
            <a:r>
              <a:rPr lang="nl-NL" sz="2400" dirty="0">
                <a:solidFill>
                  <a:srgbClr val="121110"/>
                </a:solidFill>
                <a:effectLst/>
                <a:ea typeface="Calibri" panose="020F0502020204030204" pitchFamily="34" charset="0"/>
                <a:cs typeface="Times New Roman" panose="02020603050405020304" pitchFamily="18" charset="0"/>
              </a:rPr>
              <a:t> </a:t>
            </a:r>
            <a:r>
              <a:rPr lang="nl-NL" sz="2400" dirty="0">
                <a:effectLst/>
                <a:ea typeface="Calibri" panose="020F0502020204030204" pitchFamily="34" charset="0"/>
                <a:cs typeface="Times New Roman" panose="02020603050405020304" pitchFamily="18" charset="0"/>
              </a:rPr>
              <a:t>en deze b</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oots</a:t>
            </a:r>
            <a:r>
              <a:rPr lang="nl-NL" sz="2400" dirty="0">
                <a:solidFill>
                  <a:srgbClr val="12111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el</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ingsduur </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o</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gen de par</a:t>
            </a:r>
            <a:r>
              <a:rPr lang="nl-NL" sz="2400" dirty="0">
                <a:solidFill>
                  <a:srgbClr val="121110"/>
                </a:solidFill>
                <a:effectLst/>
                <a:ea typeface="Calibri" panose="020F0502020204030204" pitchFamily="34" charset="0"/>
                <a:cs typeface="Times New Roman" panose="02020603050405020304" pitchFamily="18" charset="0"/>
              </a:rPr>
              <a:t>t</a:t>
            </a:r>
            <a:r>
              <a:rPr lang="nl-NL" sz="2400" dirty="0">
                <a:effectLst/>
                <a:ea typeface="Calibri" panose="020F0502020204030204" pitchFamily="34" charset="0"/>
                <a:cs typeface="Times New Roman" panose="02020603050405020304" pitchFamily="18" charset="0"/>
              </a:rPr>
              <a:t>iële geluidsexpositieni</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eaus </a:t>
            </a:r>
            <a:r>
              <a:rPr lang="nl-NL" sz="2400" dirty="0" err="1">
                <a:effectLst/>
                <a:ea typeface="Calibri" panose="020F0502020204030204" pitchFamily="34" charset="0"/>
                <a:cs typeface="Times New Roman" panose="02020603050405020304" pitchFamily="18" charset="0"/>
              </a:rPr>
              <a:t>L</a:t>
            </a:r>
            <a:r>
              <a:rPr lang="nl-NL" sz="2400" baseline="-25000" dirty="0" err="1">
                <a:effectLst/>
                <a:ea typeface="Calibri" panose="020F0502020204030204" pitchFamily="34" charset="0"/>
                <a:cs typeface="Times New Roman" panose="02020603050405020304" pitchFamily="18" charset="0"/>
              </a:rPr>
              <a:t>E</a:t>
            </a:r>
            <a:r>
              <a:rPr lang="nl-NL" sz="2400" baseline="-25000" dirty="0" err="1">
                <a:solidFill>
                  <a:srgbClr val="121110"/>
                </a:solidFill>
                <a:effectLst/>
                <a:ea typeface="Calibri" panose="020F0502020204030204" pitchFamily="34" charset="0"/>
                <a:cs typeface="Times New Roman" panose="02020603050405020304" pitchFamily="18" charset="0"/>
              </a:rPr>
              <a:t>X,t</a:t>
            </a:r>
            <a:r>
              <a:rPr lang="nl-NL" sz="2400" dirty="0">
                <a:effectLst/>
                <a:ea typeface="Calibri" panose="020F0502020204030204" pitchFamily="34" charset="0"/>
                <a:cs typeface="Times New Roman" panose="02020603050405020304" pitchFamily="18" charset="0"/>
              </a:rPr>
              <a:t>, </a:t>
            </a:r>
            <a:r>
              <a:rPr lang="nl-NL" sz="2400" dirty="0">
                <a:solidFill>
                  <a:srgbClr val="121110"/>
                </a:solidFill>
                <a:effectLst/>
                <a:ea typeface="Calibri" panose="020F0502020204030204" pitchFamily="34" charset="0"/>
                <a:cs typeface="Times New Roman" panose="02020603050405020304" pitchFamily="18" charset="0"/>
              </a:rPr>
              <a:t>(</a:t>
            </a:r>
            <a:r>
              <a:rPr lang="nl-NL" sz="2400" dirty="0">
                <a:effectLst/>
                <a:ea typeface="Calibri" panose="020F0502020204030204" pitchFamily="34" charset="0"/>
                <a:cs typeface="Times New Roman" panose="02020603050405020304" pitchFamily="18" charset="0"/>
              </a:rPr>
              <a:t>deeldoses</a:t>
            </a:r>
            <a:r>
              <a:rPr lang="nl-NL" sz="2400" dirty="0">
                <a:solidFill>
                  <a:srgbClr val="121110"/>
                </a:solidFill>
                <a:effectLst/>
                <a:ea typeface="Calibri" panose="020F0502020204030204" pitchFamily="34" charset="0"/>
                <a:cs typeface="Times New Roman" panose="02020603050405020304" pitchFamily="18" charset="0"/>
              </a:rPr>
              <a:t>) v</a:t>
            </a:r>
            <a:r>
              <a:rPr lang="nl-NL" sz="2400" dirty="0">
                <a:effectLst/>
                <a:ea typeface="Calibri" panose="020F0502020204030204" pitchFamily="34" charset="0"/>
                <a:cs typeface="Times New Roman" panose="02020603050405020304" pitchFamily="18" charset="0"/>
              </a:rPr>
              <a:t>an elk van die werk</a:t>
            </a:r>
            <a:r>
              <a:rPr lang="nl-NL" sz="2400" dirty="0">
                <a:solidFill>
                  <a:srgbClr val="121110"/>
                </a:solidFill>
                <a:effectLst/>
                <a:ea typeface="Calibri" panose="020F0502020204030204" pitchFamily="34" charset="0"/>
                <a:cs typeface="Times New Roman" panose="02020603050405020304" pitchFamily="18" charset="0"/>
              </a:rPr>
              <a:t>z</a:t>
            </a:r>
            <a:r>
              <a:rPr lang="nl-NL" sz="2400" dirty="0">
                <a:effectLst/>
                <a:ea typeface="Calibri" panose="020F0502020204030204" pitchFamily="34" charset="0"/>
                <a:cs typeface="Times New Roman" panose="02020603050405020304" pitchFamily="18" charset="0"/>
              </a:rPr>
              <a:t>aamheden door het gemeten </a:t>
            </a:r>
            <a:r>
              <a:rPr lang="nl-NL" sz="2400" dirty="0" err="1">
                <a:effectLst/>
                <a:ea typeface="Calibri" panose="020F0502020204030204" pitchFamily="34" charset="0"/>
                <a:cs typeface="Times New Roman" panose="02020603050405020304" pitchFamily="18" charset="0"/>
              </a:rPr>
              <a:t>L</a:t>
            </a:r>
            <a:r>
              <a:rPr lang="nl-NL" sz="2400" baseline="-25000" dirty="0" err="1">
                <a:effectLst/>
                <a:ea typeface="Calibri" panose="020F0502020204030204" pitchFamily="34" charset="0"/>
                <a:cs typeface="Times New Roman" panose="02020603050405020304" pitchFamily="18" charset="0"/>
              </a:rPr>
              <a:t>Aeq</a:t>
            </a:r>
            <a:r>
              <a:rPr lang="nl-NL" sz="2400" baseline="-25000" dirty="0" err="1">
                <a:solidFill>
                  <a:srgbClr val="121110"/>
                </a:solidFill>
                <a:effectLst/>
                <a:ea typeface="Calibri" panose="020F0502020204030204" pitchFamily="34" charset="0"/>
                <a:cs typeface="Times New Roman" panose="02020603050405020304" pitchFamily="18" charset="0"/>
              </a:rPr>
              <a:t>w</a:t>
            </a:r>
            <a:r>
              <a:rPr lang="nl-NL" sz="2400" dirty="0">
                <a:solidFill>
                  <a:srgbClr val="121110"/>
                </a:solidFill>
                <a:effectLst/>
                <a:ea typeface="Calibri" panose="020F0502020204030204" pitchFamily="34" charset="0"/>
                <a:cs typeface="Times New Roman" panose="02020603050405020304" pitchFamily="18" charset="0"/>
              </a:rPr>
              <a:t> </a:t>
            </a:r>
            <a:r>
              <a:rPr lang="nl-NL" sz="2400" dirty="0">
                <a:effectLst/>
                <a:ea typeface="Calibri" panose="020F0502020204030204" pitchFamily="34" charset="0"/>
                <a:cs typeface="Times New Roman" panose="02020603050405020304" pitchFamily="18" charset="0"/>
              </a:rPr>
              <a:t>te </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erminderen met een correctiefactor</a:t>
            </a:r>
            <a:r>
              <a:rPr lang="nl-NL" sz="2400" dirty="0">
                <a:solidFill>
                  <a:srgbClr val="121110"/>
                </a:solidFill>
                <a:effectLst/>
                <a:ea typeface="Calibri" panose="020F0502020204030204" pitchFamily="34" charset="0"/>
                <a:cs typeface="Times New Roman" panose="02020603050405020304" pitchFamily="18" charset="0"/>
              </a:rPr>
              <a:t>:</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solidFill>
                  <a:srgbClr val="121110"/>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solidFill>
                  <a:srgbClr val="121110"/>
                </a:solidFill>
                <a:effectLst/>
                <a:ea typeface="Calibri" panose="020F0502020204030204" pitchFamily="34" charset="0"/>
                <a:cs typeface="Times New Roman" panose="02020603050405020304" pitchFamily="18" charset="0"/>
              </a:rPr>
              <a:t>Deeldosis werkzaamheid:</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err="1">
                <a:solidFill>
                  <a:srgbClr val="121110"/>
                </a:solidFill>
                <a:effectLst/>
                <a:ea typeface="Calibri" panose="020F0502020204030204" pitchFamily="34" charset="0"/>
                <a:cs typeface="Times New Roman" panose="02020603050405020304" pitchFamily="18" charset="0"/>
              </a:rPr>
              <a:t>L</a:t>
            </a:r>
            <a:r>
              <a:rPr lang="nl-NL" sz="2400" baseline="-25000" dirty="0" err="1">
                <a:solidFill>
                  <a:srgbClr val="121110"/>
                </a:solidFill>
                <a:effectLst/>
                <a:ea typeface="Calibri" panose="020F0502020204030204" pitchFamily="34" charset="0"/>
                <a:cs typeface="Times New Roman" panose="02020603050405020304" pitchFamily="18" charset="0"/>
              </a:rPr>
              <a:t>EX</a:t>
            </a:r>
            <a:r>
              <a:rPr lang="nl-NL" sz="2400" dirty="0" err="1">
                <a:solidFill>
                  <a:srgbClr val="121110"/>
                </a:solidFill>
                <a:effectLst/>
                <a:ea typeface="Calibri" panose="020F0502020204030204" pitchFamily="34" charset="0"/>
                <a:cs typeface="Times New Roman" panose="02020603050405020304" pitchFamily="18" charset="0"/>
              </a:rPr>
              <a:t>t</a:t>
            </a:r>
            <a:r>
              <a:rPr lang="nl-NL" sz="2400" dirty="0">
                <a:solidFill>
                  <a:srgbClr val="121110"/>
                </a:solidFill>
                <a:effectLst/>
                <a:ea typeface="Calibri" panose="020F0502020204030204" pitchFamily="34" charset="0"/>
                <a:cs typeface="Times New Roman" panose="02020603050405020304" pitchFamily="18" charset="0"/>
              </a:rPr>
              <a:t> = </a:t>
            </a:r>
            <a:r>
              <a:rPr lang="nl-NL" sz="2400" dirty="0" err="1">
                <a:solidFill>
                  <a:srgbClr val="121110"/>
                </a:solidFill>
                <a:effectLst/>
                <a:ea typeface="Calibri" panose="020F0502020204030204" pitchFamily="34" charset="0"/>
                <a:cs typeface="Times New Roman" panose="02020603050405020304" pitchFamily="18" charset="0"/>
              </a:rPr>
              <a:t>L</a:t>
            </a:r>
            <a:r>
              <a:rPr lang="nl-NL" sz="2400" baseline="-25000" dirty="0" err="1">
                <a:solidFill>
                  <a:srgbClr val="121110"/>
                </a:solidFill>
                <a:effectLst/>
                <a:ea typeface="Calibri" panose="020F0502020204030204" pitchFamily="34" charset="0"/>
                <a:cs typeface="Times New Roman" panose="02020603050405020304" pitchFamily="18" charset="0"/>
              </a:rPr>
              <a:t>Aeqw</a:t>
            </a:r>
            <a:r>
              <a:rPr lang="nl-NL" sz="2400" dirty="0">
                <a:solidFill>
                  <a:srgbClr val="121110"/>
                </a:solidFill>
                <a:effectLst/>
                <a:ea typeface="Calibri" panose="020F0502020204030204" pitchFamily="34" charset="0"/>
                <a:cs typeface="Times New Roman" panose="02020603050405020304" pitchFamily="18" charset="0"/>
              </a:rPr>
              <a:t> – correctiefactor</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solidFill>
                  <a:srgbClr val="121110"/>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endParaRPr lang="nl-NL" sz="2400" dirty="0"/>
          </a:p>
        </p:txBody>
      </p:sp>
      <p:sp>
        <p:nvSpPr>
          <p:cNvPr id="4" name="Tijdelijke aanduiding voor datum 3">
            <a:extLst>
              <a:ext uri="{FF2B5EF4-FFF2-40B4-BE49-F238E27FC236}">
                <a16:creationId xmlns:a16="http://schemas.microsoft.com/office/drawing/2014/main" id="{2AF7338D-553C-4703-8AFC-9ADD92926A6E}"/>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6" name="Tijdelijke aanduiding voor dianummer 5">
            <a:extLst>
              <a:ext uri="{FF2B5EF4-FFF2-40B4-BE49-F238E27FC236}">
                <a16:creationId xmlns:a16="http://schemas.microsoft.com/office/drawing/2014/main" id="{7576E675-2E7E-47C0-AB85-219FB4D680A4}"/>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pic>
        <p:nvPicPr>
          <p:cNvPr id="7" name="Afbeelding 6">
            <a:extLst>
              <a:ext uri="{FF2B5EF4-FFF2-40B4-BE49-F238E27FC236}">
                <a16:creationId xmlns:a16="http://schemas.microsoft.com/office/drawing/2014/main" id="{5F7FCE3A-3751-4947-ABF5-4126CDE8100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8793126" y="1883460"/>
            <a:ext cx="3381625" cy="4657710"/>
          </a:xfrm>
          <a:prstGeom prst="rect">
            <a:avLst/>
          </a:prstGeom>
          <a:noFill/>
          <a:ln w="9525">
            <a:noFill/>
            <a:miter lim="800000"/>
            <a:headEnd/>
            <a:tailEnd/>
          </a:ln>
        </p:spPr>
      </p:pic>
    </p:spTree>
    <p:extLst>
      <p:ext uri="{BB962C8B-B14F-4D97-AF65-F5344CB8AC3E}">
        <p14:creationId xmlns:p14="http://schemas.microsoft.com/office/powerpoint/2010/main" val="422499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1770D-7F9F-445D-B276-9A3944F29616}"/>
              </a:ext>
            </a:extLst>
          </p:cNvPr>
          <p:cNvSpPr>
            <a:spLocks noGrp="1"/>
          </p:cNvSpPr>
          <p:nvPr>
            <p:ph type="title"/>
          </p:nvPr>
        </p:nvSpPr>
        <p:spPr/>
        <p:txBody>
          <a:bodyPr/>
          <a:lstStyle/>
          <a:p>
            <a:r>
              <a:rPr lang="nl-NL" dirty="0"/>
              <a:t>De correctie factor </a:t>
            </a:r>
          </a:p>
        </p:txBody>
      </p:sp>
      <p:sp>
        <p:nvSpPr>
          <p:cNvPr id="3" name="Tijdelijke aanduiding voor inhoud 2">
            <a:extLst>
              <a:ext uri="{FF2B5EF4-FFF2-40B4-BE49-F238E27FC236}">
                <a16:creationId xmlns:a16="http://schemas.microsoft.com/office/drawing/2014/main" id="{260DE3E0-97FA-4C60-9378-1729A155B79D}"/>
              </a:ext>
            </a:extLst>
          </p:cNvPr>
          <p:cNvSpPr>
            <a:spLocks noGrp="1"/>
          </p:cNvSpPr>
          <p:nvPr>
            <p:ph idx="1"/>
          </p:nvPr>
        </p:nvSpPr>
        <p:spPr>
          <a:xfrm>
            <a:off x="371476" y="877064"/>
            <a:ext cx="9601864" cy="4419599"/>
          </a:xfrm>
        </p:spPr>
        <p:txBody>
          <a:bodyPr/>
          <a:lstStyle/>
          <a:p>
            <a:pPr marL="0" indent="0">
              <a:buNone/>
            </a:pPr>
            <a:r>
              <a:rPr lang="nl-NL" sz="2400" dirty="0">
                <a:effectLst/>
                <a:ea typeface="Calibri" panose="020F0502020204030204" pitchFamily="34" charset="0"/>
                <a:cs typeface="Times New Roman" panose="02020603050405020304" pitchFamily="18" charset="0"/>
              </a:rPr>
              <a:t>De grootte van de correctiefactor hangt af van de blootstellingsduur en kan worden bepaald met behulp </a:t>
            </a:r>
            <a:r>
              <a:rPr lang="nl-NL" sz="2400" dirty="0">
                <a:solidFill>
                  <a:srgbClr val="121110"/>
                </a:solidFill>
                <a:ea typeface="Calibri" panose="020F0502020204030204" pitchFamily="34" charset="0"/>
                <a:cs typeface="Times New Roman" panose="02020603050405020304" pitchFamily="18" charset="0"/>
              </a:rPr>
              <a:t>een grafiek</a:t>
            </a:r>
            <a:r>
              <a:rPr lang="nl-NL" sz="2400" dirty="0">
                <a:solidFill>
                  <a:srgbClr val="121110"/>
                </a:solidFill>
                <a:effectLst/>
                <a:ea typeface="Calibri" panose="020F0502020204030204" pitchFamily="34" charset="0"/>
                <a:cs typeface="Times New Roman" panose="02020603050405020304" pitchFamily="18" charset="0"/>
              </a:rPr>
              <a:t>, </a:t>
            </a:r>
            <a:r>
              <a:rPr lang="nl-NL" sz="2400" dirty="0">
                <a:effectLst/>
                <a:ea typeface="Calibri" panose="020F0502020204030204" pitchFamily="34" charset="0"/>
                <a:cs typeface="Times New Roman" panose="02020603050405020304" pitchFamily="18" charset="0"/>
              </a:rPr>
              <a:t>Door alle deeldoses op te te</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len</a:t>
            </a:r>
            <a:r>
              <a:rPr lang="nl-NL" sz="2400" dirty="0">
                <a:solidFill>
                  <a:srgbClr val="121110"/>
                </a:solidFill>
                <a:effectLst/>
                <a:ea typeface="Calibri" panose="020F0502020204030204" pitchFamily="34" charset="0"/>
                <a:cs typeface="Times New Roman" panose="02020603050405020304" pitchFamily="18" charset="0"/>
              </a:rPr>
              <a:t>, v</a:t>
            </a:r>
            <a:r>
              <a:rPr lang="nl-NL" sz="2400" dirty="0">
                <a:effectLst/>
                <a:ea typeface="Calibri" panose="020F0502020204030204" pitchFamily="34" charset="0"/>
                <a:cs typeface="Times New Roman" panose="02020603050405020304" pitchFamily="18" charset="0"/>
              </a:rPr>
              <a:t>erkri</a:t>
            </a:r>
            <a:r>
              <a:rPr lang="nl-NL" sz="2400" dirty="0">
                <a:solidFill>
                  <a:srgbClr val="121110"/>
                </a:solidFill>
                <a:effectLst/>
                <a:ea typeface="Calibri" panose="020F0502020204030204" pitchFamily="34" charset="0"/>
                <a:cs typeface="Times New Roman" panose="02020603050405020304" pitchFamily="18" charset="0"/>
              </a:rPr>
              <a:t>j</a:t>
            </a:r>
            <a:r>
              <a:rPr lang="nl-NL" sz="2400" dirty="0">
                <a:effectLst/>
                <a:ea typeface="Calibri" panose="020F0502020204030204" pitchFamily="34" charset="0"/>
                <a:cs typeface="Times New Roman" panose="02020603050405020304" pitchFamily="18" charset="0"/>
              </a:rPr>
              <a:t>gt m</a:t>
            </a:r>
            <a:r>
              <a:rPr lang="nl-NL" sz="2400" dirty="0">
                <a:solidFill>
                  <a:srgbClr val="121110"/>
                </a:solidFill>
                <a:effectLst/>
                <a:ea typeface="Calibri" panose="020F0502020204030204" pitchFamily="34" charset="0"/>
                <a:cs typeface="Times New Roman" panose="02020603050405020304" pitchFamily="18" charset="0"/>
              </a:rPr>
              <a:t>e</a:t>
            </a:r>
            <a:r>
              <a:rPr lang="nl-NL" sz="2400" dirty="0">
                <a:effectLst/>
                <a:ea typeface="Calibri" panose="020F0502020204030204" pitchFamily="34" charset="0"/>
                <a:cs typeface="Times New Roman" panose="02020603050405020304" pitchFamily="18" charset="0"/>
              </a:rPr>
              <a:t>n de dagdosis </a:t>
            </a:r>
            <a:r>
              <a:rPr lang="nl-NL" sz="2400" dirty="0">
                <a:solidFill>
                  <a:srgbClr val="121110"/>
                </a:solidFill>
                <a:effectLst/>
                <a:ea typeface="Calibri" panose="020F0502020204030204" pitchFamily="34" charset="0"/>
                <a:cs typeface="Times New Roman" panose="02020603050405020304" pitchFamily="18" charset="0"/>
              </a:rPr>
              <a:t>(</a:t>
            </a:r>
            <a:r>
              <a:rPr lang="nl-NL" sz="2400" dirty="0">
                <a:effectLst/>
                <a:ea typeface="Calibri" panose="020F0502020204030204" pitchFamily="34" charset="0"/>
                <a:cs typeface="Times New Roman" panose="02020603050405020304" pitchFamily="18" charset="0"/>
              </a:rPr>
              <a:t>totale ge</a:t>
            </a:r>
            <a:r>
              <a:rPr lang="nl-NL" sz="2400" dirty="0">
                <a:solidFill>
                  <a:srgbClr val="121110"/>
                </a:solidFill>
                <a:effectLst/>
                <a:ea typeface="Calibri" panose="020F0502020204030204" pitchFamily="34" charset="0"/>
                <a:cs typeface="Times New Roman" panose="02020603050405020304" pitchFamily="18" charset="0"/>
              </a:rPr>
              <a:t>l</a:t>
            </a:r>
            <a:r>
              <a:rPr lang="nl-NL" sz="2400" dirty="0">
                <a:effectLst/>
                <a:ea typeface="Calibri" panose="020F0502020204030204" pitchFamily="34" charset="0"/>
                <a:cs typeface="Times New Roman" panose="02020603050405020304" pitchFamily="18" charset="0"/>
              </a:rPr>
              <a:t>u</a:t>
            </a:r>
            <a:r>
              <a:rPr lang="nl-NL" sz="2400" dirty="0">
                <a:solidFill>
                  <a:srgbClr val="121110"/>
                </a:solidFill>
                <a:effectLst/>
                <a:ea typeface="Calibri" panose="020F0502020204030204" pitchFamily="34" charset="0"/>
                <a:cs typeface="Times New Roman" panose="02020603050405020304" pitchFamily="18" charset="0"/>
              </a:rPr>
              <a:t>i</a:t>
            </a:r>
            <a:r>
              <a:rPr lang="nl-NL" sz="2400" dirty="0">
                <a:effectLst/>
                <a:ea typeface="Calibri" panose="020F0502020204030204" pitchFamily="34" charset="0"/>
                <a:cs typeface="Times New Roman" panose="02020603050405020304" pitchFamily="18" charset="0"/>
              </a:rPr>
              <a:t>ds</a:t>
            </a:r>
            <a:r>
              <a:rPr lang="nl-NL" sz="2400" dirty="0">
                <a:solidFill>
                  <a:srgbClr val="121110"/>
                </a:solidFill>
                <a:effectLst/>
                <a:ea typeface="Calibri" panose="020F0502020204030204" pitchFamily="34" charset="0"/>
                <a:cs typeface="Times New Roman" panose="02020603050405020304" pitchFamily="18" charset="0"/>
              </a:rPr>
              <a:t>ex</a:t>
            </a:r>
            <a:r>
              <a:rPr lang="nl-NL" sz="2400" dirty="0">
                <a:effectLst/>
                <a:ea typeface="Calibri" panose="020F0502020204030204" pitchFamily="34" charset="0"/>
                <a:cs typeface="Times New Roman" panose="02020603050405020304" pitchFamily="18" charset="0"/>
              </a:rPr>
              <a:t>po</a:t>
            </a:r>
            <a:r>
              <a:rPr lang="nl-NL" sz="2400" dirty="0">
                <a:solidFill>
                  <a:srgbClr val="121110"/>
                </a:solidFill>
                <a:effectLst/>
                <a:ea typeface="Calibri" panose="020F0502020204030204" pitchFamily="34" charset="0"/>
                <a:cs typeface="Times New Roman" panose="02020603050405020304" pitchFamily="18" charset="0"/>
              </a:rPr>
              <a:t>s</a:t>
            </a:r>
            <a:r>
              <a:rPr lang="nl-NL" sz="2400" dirty="0">
                <a:effectLst/>
                <a:ea typeface="Calibri" panose="020F0502020204030204" pitchFamily="34" charset="0"/>
                <a:cs typeface="Times New Roman" panose="02020603050405020304" pitchFamily="18" charset="0"/>
              </a:rPr>
              <a:t>itien</a:t>
            </a:r>
            <a:r>
              <a:rPr lang="nl-NL" sz="2400" dirty="0">
                <a:solidFill>
                  <a:srgbClr val="121110"/>
                </a:solidFill>
                <a:effectLst/>
                <a:ea typeface="Calibri" panose="020F0502020204030204" pitchFamily="34" charset="0"/>
                <a:cs typeface="Times New Roman" panose="02020603050405020304" pitchFamily="18" charset="0"/>
              </a:rPr>
              <a:t>i</a:t>
            </a:r>
            <a:r>
              <a:rPr lang="nl-NL" sz="2400" dirty="0">
                <a:solidFill>
                  <a:srgbClr val="3B3A38"/>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e</a:t>
            </a:r>
            <a:r>
              <a:rPr lang="nl-NL" sz="2400" dirty="0">
                <a:solidFill>
                  <a:srgbClr val="121110"/>
                </a:solidFill>
                <a:effectLst/>
                <a:ea typeface="Calibri" panose="020F0502020204030204" pitchFamily="34" charset="0"/>
                <a:cs typeface="Times New Roman" panose="02020603050405020304" pitchFamily="18" charset="0"/>
              </a:rPr>
              <a:t>a</a:t>
            </a:r>
            <a:r>
              <a:rPr lang="nl-NL" sz="2400" dirty="0">
                <a:effectLst/>
                <a:ea typeface="Calibri" panose="020F0502020204030204" pitchFamily="34" charset="0"/>
                <a:cs typeface="Times New Roman" panose="02020603050405020304" pitchFamily="18" charset="0"/>
              </a:rPr>
              <a:t>u </a:t>
            </a:r>
            <a:r>
              <a:rPr lang="nl-NL" sz="2400" dirty="0">
                <a:solidFill>
                  <a:srgbClr val="121110"/>
                </a:solidFill>
                <a:effectLst/>
                <a:ea typeface="Calibri" panose="020F0502020204030204" pitchFamily="34" charset="0"/>
                <a:cs typeface="Times New Roman" panose="02020603050405020304" pitchFamily="18" charset="0"/>
              </a:rPr>
              <a:t>v</a:t>
            </a:r>
            <a:r>
              <a:rPr lang="nl-NL" sz="2400" dirty="0">
                <a:effectLst/>
                <a:ea typeface="Calibri" panose="020F0502020204030204" pitchFamily="34" charset="0"/>
                <a:cs typeface="Times New Roman" panose="02020603050405020304" pitchFamily="18" charset="0"/>
              </a:rPr>
              <a:t>an een gem</a:t>
            </a:r>
            <a:r>
              <a:rPr lang="nl-NL" sz="2400" dirty="0">
                <a:solidFill>
                  <a:srgbClr val="121110"/>
                </a:solidFill>
                <a:effectLst/>
                <a:ea typeface="Calibri" panose="020F0502020204030204" pitchFamily="34" charset="0"/>
                <a:cs typeface="Times New Roman" panose="02020603050405020304" pitchFamily="18" charset="0"/>
              </a:rPr>
              <a:t>i</a:t>
            </a:r>
            <a:r>
              <a:rPr lang="nl-NL" sz="2400" dirty="0">
                <a:effectLst/>
                <a:ea typeface="Calibri" panose="020F0502020204030204" pitchFamily="34" charset="0"/>
                <a:cs typeface="Times New Roman" panose="02020603050405020304" pitchFamily="18" charset="0"/>
              </a:rPr>
              <a:t>ddelde </a:t>
            </a:r>
            <a:r>
              <a:rPr lang="nl-NL" sz="2400" dirty="0">
                <a:solidFill>
                  <a:srgbClr val="121110"/>
                </a:solidFill>
                <a:effectLst/>
                <a:ea typeface="Calibri" panose="020F0502020204030204" pitchFamily="34" charset="0"/>
                <a:cs typeface="Times New Roman" panose="02020603050405020304" pitchFamily="18" charset="0"/>
              </a:rPr>
              <a:t>w</a:t>
            </a:r>
            <a:r>
              <a:rPr lang="nl-NL" sz="2400" dirty="0">
                <a:effectLst/>
                <a:ea typeface="Calibri" panose="020F0502020204030204" pitchFamily="34" charset="0"/>
                <a:cs typeface="Times New Roman" panose="02020603050405020304" pitchFamily="18" charset="0"/>
              </a:rPr>
              <a:t>er</a:t>
            </a:r>
            <a:r>
              <a:rPr lang="nl-NL" sz="2400" dirty="0">
                <a:solidFill>
                  <a:srgbClr val="121110"/>
                </a:solidFill>
                <a:effectLst/>
                <a:ea typeface="Calibri" panose="020F0502020204030204" pitchFamily="34" charset="0"/>
                <a:cs typeface="Times New Roman" panose="02020603050405020304" pitchFamily="18" charset="0"/>
              </a:rPr>
              <a:t>k</a:t>
            </a:r>
            <a:r>
              <a:rPr lang="nl-NL" sz="2400" dirty="0">
                <a:effectLst/>
                <a:ea typeface="Calibri" panose="020F0502020204030204" pitchFamily="34" charset="0"/>
                <a:cs typeface="Times New Roman" panose="02020603050405020304" pitchFamily="18" charset="0"/>
              </a:rPr>
              <a:t>dag</a:t>
            </a:r>
            <a:r>
              <a:rPr lang="nl-NL" sz="2400" dirty="0">
                <a:solidFill>
                  <a:srgbClr val="3B3A38"/>
                </a:solidFill>
                <a:effectLst/>
                <a:ea typeface="Calibri" panose="020F0502020204030204" pitchFamily="34" charset="0"/>
                <a:cs typeface="Times New Roman" panose="02020603050405020304" pitchFamily="18" charset="0"/>
              </a:rPr>
              <a:t>)</a:t>
            </a:r>
            <a:r>
              <a:rPr lang="nl-NL" sz="2400" dirty="0">
                <a:solidFill>
                  <a:srgbClr val="575452"/>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pPr marL="0" indent="0">
              <a:buNone/>
            </a:pPr>
            <a:endParaRPr lang="nl-NL" sz="2400" dirty="0">
              <a:effectLst/>
              <a:ea typeface="Calibri" panose="020F0502020204030204" pitchFamily="34" charset="0"/>
              <a:cs typeface="Times New Roman" panose="02020603050405020304" pitchFamily="18" charset="0"/>
            </a:endParaRPr>
          </a:p>
          <a:p>
            <a:pPr marL="0" indent="0">
              <a:buNone/>
            </a:pPr>
            <a:r>
              <a:rPr lang="nl-NL" sz="2400" dirty="0">
                <a:effectLst/>
                <a:ea typeface="Calibri" panose="020F0502020204030204" pitchFamily="34" charset="0"/>
                <a:cs typeface="Times New Roman" panose="02020603050405020304" pitchFamily="18" charset="0"/>
              </a:rPr>
              <a:t>Dagdosis</a:t>
            </a:r>
          </a:p>
          <a:p>
            <a:pPr marL="0" indent="0">
              <a:buNone/>
            </a:pPr>
            <a:r>
              <a:rPr lang="nl-NL" sz="2400" dirty="0">
                <a:effectLst/>
                <a:ea typeface="Calibri" panose="020F0502020204030204" pitchFamily="34" charset="0"/>
                <a:cs typeface="Times New Roman" panose="02020603050405020304" pitchFamily="18" charset="0"/>
              </a:rPr>
              <a:t>L</a:t>
            </a:r>
            <a:r>
              <a:rPr lang="nl-NL" sz="2400" baseline="-25000" dirty="0">
                <a:effectLst/>
                <a:ea typeface="Calibri" panose="020F0502020204030204" pitchFamily="34" charset="0"/>
                <a:cs typeface="Times New Roman" panose="02020603050405020304" pitchFamily="18" charset="0"/>
              </a:rPr>
              <a:t>EXT</a:t>
            </a:r>
            <a:r>
              <a:rPr lang="nl-NL" sz="2400" dirty="0">
                <a:effectLst/>
                <a:ea typeface="Calibri" panose="020F0502020204030204" pitchFamily="34" charset="0"/>
                <a:cs typeface="Times New Roman" panose="02020603050405020304" pitchFamily="18" charset="0"/>
              </a:rPr>
              <a:t> = ∑ </a:t>
            </a:r>
            <a:r>
              <a:rPr lang="nl-NL" sz="2400" dirty="0" err="1">
                <a:effectLst/>
                <a:ea typeface="Calibri" panose="020F0502020204030204" pitchFamily="34" charset="0"/>
                <a:cs typeface="Times New Roman" panose="02020603050405020304" pitchFamily="18" charset="0"/>
              </a:rPr>
              <a:t>L</a:t>
            </a:r>
            <a:r>
              <a:rPr lang="nl-NL" sz="2400" baseline="-25000" dirty="0" err="1">
                <a:effectLst/>
                <a:ea typeface="Calibri" panose="020F0502020204030204" pitchFamily="34" charset="0"/>
                <a:cs typeface="Times New Roman" panose="02020603050405020304" pitchFamily="18" charset="0"/>
              </a:rPr>
              <a:t>EXt</a:t>
            </a:r>
            <a:r>
              <a:rPr lang="nl-NL" sz="2400" dirty="0">
                <a:effectLst/>
                <a:ea typeface="Calibri" panose="020F0502020204030204" pitchFamily="34" charset="0"/>
                <a:cs typeface="Times New Roman" panose="02020603050405020304" pitchFamily="18" charset="0"/>
              </a:rPr>
              <a:t> (de som van alle deeldoses)</a:t>
            </a:r>
          </a:p>
          <a:p>
            <a:pPr marL="0" indent="0">
              <a:buNone/>
            </a:pPr>
            <a:r>
              <a:rPr lang="nl-NL" sz="2400" dirty="0">
                <a:solidFill>
                  <a:srgbClr val="121110"/>
                </a:solidFill>
                <a:effectLst/>
                <a:ea typeface="Calibri" panose="020F0502020204030204" pitchFamily="34" charset="0"/>
                <a:cs typeface="Times New Roman" panose="02020603050405020304" pitchFamily="18" charset="0"/>
              </a:rPr>
              <a:t> </a:t>
            </a:r>
            <a:endParaRPr lang="nl-NL" sz="2400" dirty="0">
              <a:effectLst/>
              <a:ea typeface="Calibri" panose="020F0502020204030204" pitchFamily="34" charset="0"/>
              <a:cs typeface="Times New Roman" panose="02020603050405020304" pitchFamily="18" charset="0"/>
            </a:endParaRPr>
          </a:p>
          <a:p>
            <a:endParaRPr lang="nl-NL" sz="2400" dirty="0"/>
          </a:p>
        </p:txBody>
      </p:sp>
      <p:sp>
        <p:nvSpPr>
          <p:cNvPr id="4" name="Tijdelijke aanduiding voor datum 3">
            <a:extLst>
              <a:ext uri="{FF2B5EF4-FFF2-40B4-BE49-F238E27FC236}">
                <a16:creationId xmlns:a16="http://schemas.microsoft.com/office/drawing/2014/main" id="{2AF7338D-553C-4703-8AFC-9ADD92926A6E}"/>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6" name="Tijdelijke aanduiding voor dianummer 5">
            <a:extLst>
              <a:ext uri="{FF2B5EF4-FFF2-40B4-BE49-F238E27FC236}">
                <a16:creationId xmlns:a16="http://schemas.microsoft.com/office/drawing/2014/main" id="{7576E675-2E7E-47C0-AB85-219FB4D680A4}"/>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pic>
        <p:nvPicPr>
          <p:cNvPr id="7" name="Afbeelding 6">
            <a:extLst>
              <a:ext uri="{FF2B5EF4-FFF2-40B4-BE49-F238E27FC236}">
                <a16:creationId xmlns:a16="http://schemas.microsoft.com/office/drawing/2014/main" id="{F880DD31-3163-4260-A5A1-D9AC0948E09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8810375" y="1903427"/>
            <a:ext cx="3381625" cy="4657710"/>
          </a:xfrm>
          <a:prstGeom prst="rect">
            <a:avLst/>
          </a:prstGeom>
          <a:noFill/>
          <a:ln w="9525">
            <a:noFill/>
            <a:miter lim="800000"/>
            <a:headEnd/>
            <a:tailEnd/>
          </a:ln>
        </p:spPr>
      </p:pic>
    </p:spTree>
    <p:extLst>
      <p:ext uri="{BB962C8B-B14F-4D97-AF65-F5344CB8AC3E}">
        <p14:creationId xmlns:p14="http://schemas.microsoft.com/office/powerpoint/2010/main" val="405117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0962B540-E216-404D-9996-BBA75F67A62E}"/>
              </a:ext>
            </a:extLst>
          </p:cNvPr>
          <p:cNvSpPr/>
          <p:nvPr/>
        </p:nvSpPr>
        <p:spPr>
          <a:xfrm>
            <a:off x="8884920" y="0"/>
            <a:ext cx="330708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8146278-1F68-443B-A878-BD082362E4EB}"/>
              </a:ext>
            </a:extLst>
          </p:cNvPr>
          <p:cNvSpPr>
            <a:spLocks noGrp="1"/>
          </p:cNvSpPr>
          <p:nvPr>
            <p:ph type="title"/>
          </p:nvPr>
        </p:nvSpPr>
        <p:spPr/>
        <p:txBody>
          <a:bodyPr/>
          <a:lstStyle/>
          <a:p>
            <a:r>
              <a:rPr lang="nl-NL" dirty="0"/>
              <a:t>Als voorbeeld </a:t>
            </a:r>
          </a:p>
        </p:txBody>
      </p:sp>
      <p:sp>
        <p:nvSpPr>
          <p:cNvPr id="4" name="Tijdelijke aanduiding voor datum 3">
            <a:extLst>
              <a:ext uri="{FF2B5EF4-FFF2-40B4-BE49-F238E27FC236}">
                <a16:creationId xmlns:a16="http://schemas.microsoft.com/office/drawing/2014/main" id="{BE7AB58C-1F14-41F1-966D-8C12832F00FF}"/>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9" name="Tekstvak 8">
            <a:extLst>
              <a:ext uri="{FF2B5EF4-FFF2-40B4-BE49-F238E27FC236}">
                <a16:creationId xmlns:a16="http://schemas.microsoft.com/office/drawing/2014/main" id="{9DF5011B-EF60-4B91-8D42-EF4309E5CAD1}"/>
              </a:ext>
            </a:extLst>
          </p:cNvPr>
          <p:cNvSpPr txBox="1"/>
          <p:nvPr/>
        </p:nvSpPr>
        <p:spPr>
          <a:xfrm>
            <a:off x="271969" y="818745"/>
            <a:ext cx="8882664" cy="7017306"/>
          </a:xfrm>
          <a:prstGeom prst="rect">
            <a:avLst/>
          </a:prstGeom>
          <a:noFill/>
        </p:spPr>
        <p:txBody>
          <a:bodyPr wrap="square" rtlCol="0">
            <a:spAutoFit/>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Een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we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k</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nemer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i</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een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ou</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tbe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w</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k</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ingsb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ijf v</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oer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t ge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midd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ld p</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r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dag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 v</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olgende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w</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k</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zaamheden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ui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parti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ë</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le geluids</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ex</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positieni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eaus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ldoses</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van de verschillende werkzaamheden die </a:t>
            </a:r>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bijdragen aan de dagdosis</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zijn te berekenen me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nl-NL" dirty="0">
                <a:solidFill>
                  <a:srgbClr val="121110"/>
                </a:solidFill>
                <a:latin typeface="Times New Roman" panose="02020603050405020304" pitchFamily="18" charset="0"/>
                <a:ea typeface="Calibri" panose="020F0502020204030204" pitchFamily="34" charset="0"/>
                <a:cs typeface="Times New Roman" panose="02020603050405020304" pitchFamily="18" charset="0"/>
              </a:rPr>
              <a:t>onderstaande grafiek</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b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br>
            <a:b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deelbijdrag</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worden </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opgete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l</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grafiek 2</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74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+ 90 dB</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90</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1 dB</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90</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,1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86 dB</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91</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5 dB</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91,5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+ 88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93,1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93,1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+ 63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 = 93,1 dB(A) </a:t>
            </a:r>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totale gemidd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lde dagdosis L</a:t>
            </a:r>
            <a:r>
              <a:rPr lang="nl-NL"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baseline="-250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9</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 dB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 (Afronden op rond getal) </a:t>
            </a:r>
            <a:b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p>
          <a:p>
            <a:br>
              <a:rPr lang="nl-NL" dirty="0">
                <a:latin typeface="Times New Roman" panose="02020603050405020304" pitchFamily="18" charset="0"/>
                <a:ea typeface="Calibri" panose="020F0502020204030204" pitchFamily="34" charset="0"/>
                <a:cs typeface="Times New Roman" panose="02020603050405020304" pitchFamily="18" charset="0"/>
              </a:rPr>
            </a:br>
            <a:br>
              <a:rPr lang="nl-NL" dirty="0">
                <a:latin typeface="Times New Roman" panose="02020603050405020304" pitchFamily="18" charset="0"/>
                <a:ea typeface="Calibri" panose="020F0502020204030204" pitchFamily="34" charset="0"/>
                <a:cs typeface="Times New Roman" panose="02020603050405020304" pitchFamily="18" charset="0"/>
              </a:rPr>
            </a:br>
            <a:endParaRPr lang="nl-NL" dirty="0">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Deze method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 geeft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dire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c</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 goed inzicht in de dee</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l</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doses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nl-NL"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EX,t</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an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w</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kz</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aamheden a</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de dagd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o</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si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s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a:t>
            </a:r>
            <a:r>
              <a:rPr lang="nl-NL" sz="1800" baseline="-25000" dirty="0">
                <a:effectLst/>
                <a:latin typeface="Times New Roman" panose="02020603050405020304" pitchFamily="18" charset="0"/>
                <a:ea typeface="Calibri" panose="020F0502020204030204" pitchFamily="34" charset="0"/>
                <a:cs typeface="Times New Roman" panose="02020603050405020304" pitchFamily="18" charset="0"/>
              </a:rPr>
              <a:t>EX,T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rgbClr val="3B3A38"/>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i</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in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zicht is nodi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g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b</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ij h</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et opst</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el</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len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en prioritei</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t</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en</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chema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oor te nemen maatregelen</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Bo</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ndien geeft deze methode een duid</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lijk inzich</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 het effect van de te n</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men maatregelen op de dagdosis </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de betro</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kke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 werkn</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m</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r</a:t>
            </a:r>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br>
              <a:rPr lang="nl-NL"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2111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32F0B839-D49D-423A-BF03-FB5FB511A94F}"/>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9720423" y="1603839"/>
            <a:ext cx="2486025" cy="2333625"/>
          </a:xfrm>
          <a:prstGeom prst="rect">
            <a:avLst/>
          </a:prstGeom>
          <a:noFill/>
          <a:ln w="9525">
            <a:noFill/>
            <a:miter lim="800000"/>
            <a:headEnd/>
            <a:tailEnd/>
          </a:ln>
        </p:spPr>
      </p:pic>
      <p:pic>
        <p:nvPicPr>
          <p:cNvPr id="7" name="Tijdelijke aanduiding voor inhoud 6">
            <a:extLst>
              <a:ext uri="{FF2B5EF4-FFF2-40B4-BE49-F238E27FC236}">
                <a16:creationId xmlns:a16="http://schemas.microsoft.com/office/drawing/2014/main" id="{3FDD83CB-229B-4C3A-9C28-361379B9204D}"/>
              </a:ext>
            </a:extLst>
          </p:cNvPr>
          <p:cNvPicPr>
            <a:picLocks noGrp="1" noChangeAspect="1"/>
          </p:cNvPicPr>
          <p:nvPr>
            <p:ph idx="1"/>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9154633" y="-100972"/>
            <a:ext cx="3008471" cy="1839433"/>
          </a:xfrm>
          <a:prstGeom prst="rect">
            <a:avLst/>
          </a:prstGeom>
          <a:noFill/>
          <a:ln w="9525">
            <a:noFill/>
            <a:miter lim="800000"/>
            <a:headEnd/>
            <a:tailEnd/>
          </a:ln>
        </p:spPr>
      </p:pic>
      <p:pic>
        <p:nvPicPr>
          <p:cNvPr id="10" name="Afbeelding 9">
            <a:extLst>
              <a:ext uri="{FF2B5EF4-FFF2-40B4-BE49-F238E27FC236}">
                <a16:creationId xmlns:a16="http://schemas.microsoft.com/office/drawing/2014/main" id="{F5668A2A-DBCC-4193-8C76-991E973CFBC3}"/>
              </a:ext>
            </a:extLst>
          </p:cNvPr>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7292944" y="1589727"/>
            <a:ext cx="2524125" cy="3476625"/>
          </a:xfrm>
          <a:prstGeom prst="rect">
            <a:avLst/>
          </a:prstGeom>
          <a:noFill/>
          <a:ln w="9525">
            <a:noFill/>
            <a:miter lim="800000"/>
            <a:headEnd/>
            <a:tailEnd/>
          </a:ln>
        </p:spPr>
      </p:pic>
      <p:pic>
        <p:nvPicPr>
          <p:cNvPr id="12" name="Afbeelding 11">
            <a:extLst>
              <a:ext uri="{FF2B5EF4-FFF2-40B4-BE49-F238E27FC236}">
                <a16:creationId xmlns:a16="http://schemas.microsoft.com/office/drawing/2014/main" id="{6ED3AA84-1F9E-475E-8FAB-01A9FA652A49}"/>
              </a:ext>
            </a:extLst>
          </p:cNvPr>
          <p:cNvPicPr/>
          <p:nvPr/>
        </p:nvPicPr>
        <p:blipFill>
          <a:blip r:embed="rId8" cstate="print"/>
          <a:srcRect l="36859"/>
          <a:stretch>
            <a:fillRect/>
          </a:stretch>
        </p:blipFill>
        <p:spPr>
          <a:xfrm>
            <a:off x="8884920" y="4161000"/>
            <a:ext cx="3333750" cy="2628900"/>
          </a:xfrm>
          <a:prstGeom prst="rect">
            <a:avLst/>
          </a:prstGeom>
        </p:spPr>
      </p:pic>
    </p:spTree>
    <p:extLst>
      <p:ext uri="{BB962C8B-B14F-4D97-AF65-F5344CB8AC3E}">
        <p14:creationId xmlns:p14="http://schemas.microsoft.com/office/powerpoint/2010/main" val="49145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EC0CD98-9913-4375-AFF8-06EBACC53A1D}"/>
              </a:ext>
            </a:extLst>
          </p:cNvPr>
          <p:cNvSpPr/>
          <p:nvPr/>
        </p:nvSpPr>
        <p:spPr>
          <a:xfrm>
            <a:off x="8884920" y="0"/>
            <a:ext cx="330708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a:xfrm>
            <a:off x="371476" y="296863"/>
            <a:ext cx="5645149" cy="1160403"/>
          </a:xfrm>
        </p:spPr>
        <p:txBody>
          <a:bodyPr/>
          <a:lstStyle/>
          <a:p>
            <a:r>
              <a:rPr lang="nl-NL" dirty="0"/>
              <a:t>Geluidsniveaus in decibel</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371476" y="1457266"/>
            <a:ext cx="5296057" cy="4419599"/>
          </a:xfrm>
        </p:spPr>
        <p:txBody>
          <a:bodyPr/>
          <a:lstStyle/>
          <a:p>
            <a:pPr marL="0" indent="0">
              <a:buNone/>
            </a:pPr>
            <a:r>
              <a:rPr lang="nl-NL" sz="2400" dirty="0"/>
              <a:t>Als je elkaar kunt verstaan op de werkvloerhoef je geen metingen te verrichten* </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Ondertitel 2">
            <a:extLst>
              <a:ext uri="{FF2B5EF4-FFF2-40B4-BE49-F238E27FC236}">
                <a16:creationId xmlns:a16="http://schemas.microsoft.com/office/drawing/2014/main" id="{7B821712-5B3B-4F6C-88A9-6ADB9EB5EDFD}"/>
              </a:ext>
            </a:extLst>
          </p:cNvPr>
          <p:cNvSpPr txBox="1">
            <a:spLocks/>
          </p:cNvSpPr>
          <p:nvPr/>
        </p:nvSpPr>
        <p:spPr>
          <a:xfrm>
            <a:off x="1892346" y="2230058"/>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chemeClr val="bg2">
                    <a:lumMod val="85000"/>
                  </a:schemeClr>
                </a:solidFill>
              </a:rPr>
              <a:t>Vuistregel geen wet! </a:t>
            </a:r>
          </a:p>
        </p:txBody>
      </p:sp>
      <p:pic>
        <p:nvPicPr>
          <p:cNvPr id="2050" name="Picture 2" descr="Luidsprekers 2 – vermogen en geluidsniveau">
            <a:extLst>
              <a:ext uri="{FF2B5EF4-FFF2-40B4-BE49-F238E27FC236}">
                <a16:creationId xmlns:a16="http://schemas.microsoft.com/office/drawing/2014/main" id="{D4135C6C-CE53-423A-A44D-6E1BE6C20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531" y="-71387"/>
            <a:ext cx="7501523" cy="70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71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2450E-D13B-4FB5-8690-23B41E5C19D8}"/>
              </a:ext>
            </a:extLst>
          </p:cNvPr>
          <p:cNvSpPr>
            <a:spLocks noGrp="1"/>
          </p:cNvSpPr>
          <p:nvPr>
            <p:ph type="title"/>
          </p:nvPr>
        </p:nvSpPr>
        <p:spPr/>
        <p:txBody>
          <a:bodyPr/>
          <a:lstStyle/>
          <a:p>
            <a:r>
              <a:rPr lang="nl-NL" dirty="0"/>
              <a:t>dB, SPL en Pa </a:t>
            </a:r>
          </a:p>
        </p:txBody>
      </p:sp>
      <p:sp>
        <p:nvSpPr>
          <p:cNvPr id="4" name="Tijdelijke aanduiding voor datum 3">
            <a:extLst>
              <a:ext uri="{FF2B5EF4-FFF2-40B4-BE49-F238E27FC236}">
                <a16:creationId xmlns:a16="http://schemas.microsoft.com/office/drawing/2014/main" id="{E4279056-9154-4824-90D0-B5C7071ED397}"/>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pic>
        <p:nvPicPr>
          <p:cNvPr id="8" name="Afbeelding 7">
            <a:extLst>
              <a:ext uri="{FF2B5EF4-FFF2-40B4-BE49-F238E27FC236}">
                <a16:creationId xmlns:a16="http://schemas.microsoft.com/office/drawing/2014/main" id="{F2884B57-7E70-49BD-B3D8-C719455FDAF9}"/>
              </a:ext>
            </a:extLst>
          </p:cNvPr>
          <p:cNvPicPr>
            <a:picLocks noChangeAspect="1"/>
          </p:cNvPicPr>
          <p:nvPr/>
        </p:nvPicPr>
        <p:blipFill>
          <a:blip r:embed="rId3"/>
          <a:stretch>
            <a:fillRect/>
          </a:stretch>
        </p:blipFill>
        <p:spPr>
          <a:xfrm>
            <a:off x="371476" y="877064"/>
            <a:ext cx="6683719" cy="5787031"/>
          </a:xfrm>
          <a:prstGeom prst="rect">
            <a:avLst/>
          </a:prstGeom>
        </p:spPr>
      </p:pic>
    </p:spTree>
    <p:extLst>
      <p:ext uri="{BB962C8B-B14F-4D97-AF65-F5344CB8AC3E}">
        <p14:creationId xmlns:p14="http://schemas.microsoft.com/office/powerpoint/2010/main" val="415256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2AE98-1388-4F59-9C0A-350135A9E5B4}"/>
              </a:ext>
            </a:extLst>
          </p:cNvPr>
          <p:cNvSpPr>
            <a:spLocks noGrp="1"/>
          </p:cNvSpPr>
          <p:nvPr>
            <p:ph type="title"/>
          </p:nvPr>
        </p:nvSpPr>
        <p:spPr/>
        <p:txBody>
          <a:bodyPr/>
          <a:lstStyle/>
          <a:p>
            <a:r>
              <a:rPr lang="nl-NL" dirty="0"/>
              <a:t>dB(a), dB(b), dB(c), dB(d) </a:t>
            </a:r>
          </a:p>
        </p:txBody>
      </p:sp>
      <p:sp>
        <p:nvSpPr>
          <p:cNvPr id="4" name="Tijdelijke aanduiding voor datum 3">
            <a:extLst>
              <a:ext uri="{FF2B5EF4-FFF2-40B4-BE49-F238E27FC236}">
                <a16:creationId xmlns:a16="http://schemas.microsoft.com/office/drawing/2014/main" id="{495DEBF8-9215-45EB-8CA0-394B3C62553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Rectangle 1">
            <a:extLst>
              <a:ext uri="{FF2B5EF4-FFF2-40B4-BE49-F238E27FC236}">
                <a16:creationId xmlns:a16="http://schemas.microsoft.com/office/drawing/2014/main" id="{9F7218B6-D19D-40E6-BF16-14B35BB9AF1E}"/>
              </a:ext>
            </a:extLst>
          </p:cNvPr>
          <p:cNvSpPr>
            <a:spLocks noGrp="1" noChangeArrowheads="1"/>
          </p:cNvSpPr>
          <p:nvPr>
            <p:ph idx="1"/>
          </p:nvPr>
        </p:nvSpPr>
        <p:spPr bwMode="auto">
          <a:xfrm>
            <a:off x="286416" y="939358"/>
            <a:ext cx="1047373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De gevoeligheid van ons gehoorzintuig is niet voor alle frequenties gelijk. Lagere en hogere tonen worden minder goed waargenomen. Dat de luidheid van een bepaalde toon zoals wij die ervaren hangt behalve van het geluiddrukniveau ook sterk af van de frequentie </a:t>
            </a:r>
            <a:br>
              <a:rPr kumimoji="0" lang="nl-NL" altLang="nl-NL" sz="1800" b="0" i="0" u="none" strike="noStrike" cap="none" normalizeH="0" baseline="0" dirty="0">
                <a:ln>
                  <a:noFill/>
                </a:ln>
                <a:solidFill>
                  <a:schemeClr val="tx1"/>
                </a:solidFill>
                <a:effectLst/>
                <a:latin typeface="Arial" panose="020B0604020202020204" pitchFamily="34" charset="0"/>
              </a:rPr>
            </a:br>
            <a:br>
              <a:rPr kumimoji="0" lang="nl-NL" altLang="nl-NL" sz="1800" b="0" i="0" u="none" strike="noStrike" cap="none" normalizeH="0" baseline="0" dirty="0">
                <a:ln>
                  <a:noFill/>
                </a:ln>
                <a:solidFill>
                  <a:schemeClr val="tx1"/>
                </a:solidFill>
                <a:effectLst/>
                <a:latin typeface="Arial" panose="020B0604020202020204" pitchFamily="34" charset="0"/>
              </a:rPr>
            </a:br>
            <a:r>
              <a:rPr kumimoji="0" lang="nl-NL" altLang="nl-NL" sz="1800" b="0" i="0" u="none" strike="noStrike" cap="none" normalizeH="0" baseline="0" dirty="0">
                <a:ln>
                  <a:noFill/>
                </a:ln>
                <a:solidFill>
                  <a:schemeClr val="tx1"/>
                </a:solidFill>
                <a:effectLst/>
                <a:latin typeface="Arial" panose="020B0604020202020204" pitchFamily="34" charset="0"/>
              </a:rPr>
              <a:t>Doordat het oor niet voor alle frequenties even gevoelig is, is het gewone lineair gemeten geluiddrukniveau geen goede maat voor de ondervonden hinder van een bepaald geluid. Een veel betere hindermaat wordt verkregen indien het meetinstrument waarmee wordt gemeten niet alle frequenties even sterk meetelt.</a:t>
            </a:r>
            <a:br>
              <a:rPr kumimoji="0" lang="nl-NL" altLang="nl-NL" sz="1800" b="0" i="0" u="none" strike="noStrike" cap="none" normalizeH="0" baseline="0" dirty="0">
                <a:ln>
                  <a:noFill/>
                </a:ln>
                <a:solidFill>
                  <a:schemeClr val="tx1"/>
                </a:solidFill>
                <a:effectLst/>
                <a:latin typeface="Arial" panose="020B0604020202020204" pitchFamily="34" charset="0"/>
              </a:rPr>
            </a:br>
            <a:br>
              <a:rPr kumimoji="0" lang="nl-NL" altLang="nl-NL" sz="1800" b="0" i="0" u="none" strike="noStrike" cap="none" normalizeH="0" baseline="0" dirty="0">
                <a:ln>
                  <a:noFill/>
                </a:ln>
                <a:solidFill>
                  <a:schemeClr val="tx1"/>
                </a:solidFill>
                <a:effectLst/>
                <a:latin typeface="Arial" panose="020B0604020202020204" pitchFamily="34" charset="0"/>
              </a:rPr>
            </a:br>
            <a:r>
              <a:rPr kumimoji="0" lang="nl-NL" altLang="nl-NL" sz="1800" b="0" i="0" u="none" strike="noStrike" cap="none" normalizeH="0" baseline="0" dirty="0">
                <a:ln>
                  <a:noFill/>
                </a:ln>
                <a:solidFill>
                  <a:schemeClr val="tx1"/>
                </a:solidFill>
                <a:effectLst/>
                <a:latin typeface="Arial" panose="020B0604020202020204" pitchFamily="34" charset="0"/>
              </a:rPr>
              <a:t> Dit wordt bereikt door het instrument te voorzien van een filter dat qua vorm de karakteristiek van ons gehoorzintuig benadert. De met ingeschakeld filter gemeten niveaus worden gewogen niveaus genoemd. Er is op het signaal een frequentieafhankelijke weging toegepast. In het geval weging is toegepast op de geluiddruk spreekt men niet meer van een geluiddrukniveau maar van een geluidniveau.</a:t>
            </a: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Er zijn vier genormeerde filters voor de weging van geluid beschikbaar die als A-,B-,C- en D-filter worden aangeduid. Niveaus met deze filters gemeten geeft men aan met dB(A), dB(B), dB(C) en dB(D). </a:t>
            </a: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Ondertitel 2">
            <a:extLst>
              <a:ext uri="{FF2B5EF4-FFF2-40B4-BE49-F238E27FC236}">
                <a16:creationId xmlns:a16="http://schemas.microsoft.com/office/drawing/2014/main" id="{850C13F6-B4DE-4EEC-900C-D743669E59B1}"/>
              </a:ext>
            </a:extLst>
          </p:cNvPr>
          <p:cNvSpPr txBox="1">
            <a:spLocks/>
          </p:cNvSpPr>
          <p:nvPr/>
        </p:nvSpPr>
        <p:spPr>
          <a:xfrm>
            <a:off x="371476" y="136077"/>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DBZ is alleen een serie, geen meting! </a:t>
            </a:r>
            <a:endParaRPr lang="nl-NL" dirty="0"/>
          </a:p>
        </p:txBody>
      </p:sp>
    </p:spTree>
    <p:extLst>
      <p:ext uri="{BB962C8B-B14F-4D97-AF65-F5344CB8AC3E}">
        <p14:creationId xmlns:p14="http://schemas.microsoft.com/office/powerpoint/2010/main" val="92633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a:t>In </a:t>
            </a:r>
            <a:r>
              <a:rPr lang="en-NL" dirty="0" err="1"/>
              <a:t>deze</a:t>
            </a:r>
            <a:r>
              <a:rPr lang="en-NL" dirty="0"/>
              <a:t> les</a:t>
            </a:r>
            <a:endParaRPr lang="nl-NL" dirty="0"/>
          </a:p>
        </p:txBody>
      </p:sp>
      <p:sp>
        <p:nvSpPr>
          <p:cNvPr id="13" name="Ondertitel 2">
            <a:extLst>
              <a:ext uri="{FF2B5EF4-FFF2-40B4-BE49-F238E27FC236}">
                <a16:creationId xmlns:a16="http://schemas.microsoft.com/office/drawing/2014/main" id="{DA9880A2-D8C3-4D88-BB6D-DF530C7C6F30}"/>
              </a:ext>
            </a:extLst>
          </p:cNvPr>
          <p:cNvSpPr txBox="1">
            <a:spLocks/>
          </p:cNvSpPr>
          <p:nvPr/>
        </p:nvSpPr>
        <p:spPr>
          <a:xfrm>
            <a:off x="2562752" y="149530"/>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Relatief korte les, veel ruimte voor zelfwerkzaamheid + excursies.</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1048408"/>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2400" b="0" dirty="0">
                <a:latin typeface="+mn-lt"/>
              </a:rPr>
              <a:t>Geluidsonderzoek/metingen</a:t>
            </a:r>
            <a:br>
              <a:rPr lang="nl-NL" sz="2400" b="0" dirty="0">
                <a:latin typeface="+mn-lt"/>
              </a:rPr>
            </a:br>
            <a:r>
              <a:rPr lang="nl-NL" sz="2400" b="0" dirty="0">
                <a:latin typeface="+mn-lt"/>
              </a:rPr>
              <a:t>Omgevingsgeluid</a:t>
            </a:r>
          </a:p>
          <a:p>
            <a:r>
              <a:rPr lang="nl-NL" sz="2400" b="0" dirty="0">
                <a:latin typeface="+mn-lt"/>
              </a:rPr>
              <a:t>Arbeidsgeluid </a:t>
            </a:r>
            <a:br>
              <a:rPr lang="nl-NL" sz="2400" b="0" dirty="0">
                <a:latin typeface="+mn-lt"/>
              </a:rPr>
            </a:br>
            <a:br>
              <a:rPr lang="nl-NL" sz="2400" b="0" dirty="0">
                <a:latin typeface="+mn-lt"/>
              </a:rPr>
            </a:br>
            <a:r>
              <a:rPr lang="nl-NL" sz="2400" b="0" dirty="0">
                <a:latin typeface="+mn-lt"/>
              </a:rPr>
              <a:t>Arbo </a:t>
            </a:r>
          </a:p>
          <a:p>
            <a:endParaRPr lang="nl-NL" sz="2400" b="0" dirty="0">
              <a:latin typeface="+mn-lt"/>
            </a:endParaRPr>
          </a:p>
          <a:p>
            <a:r>
              <a:rPr lang="nl-NL" sz="2400" b="0" dirty="0">
                <a:latin typeface="+mn-lt"/>
              </a:rPr>
              <a:t>Luchtmeting</a:t>
            </a:r>
            <a:br>
              <a:rPr lang="nl-NL" sz="2400" b="0" dirty="0">
                <a:latin typeface="+mn-lt"/>
              </a:rPr>
            </a:br>
            <a:br>
              <a:rPr lang="nl-NL" sz="2400" b="0" dirty="0">
                <a:latin typeface="+mn-lt"/>
              </a:rPr>
            </a:br>
            <a:r>
              <a:rPr lang="nl-NL" sz="2400" b="0" dirty="0">
                <a:latin typeface="+mn-lt"/>
              </a:rPr>
              <a:t>Mini excursie – kleine pauze </a:t>
            </a:r>
          </a:p>
          <a:p>
            <a:r>
              <a:rPr lang="nl-NL" sz="2400" b="0" dirty="0">
                <a:latin typeface="+mn-lt"/>
              </a:rPr>
              <a:t>Mini excursie – grote pauze  </a:t>
            </a:r>
            <a:br>
              <a:rPr lang="nl-NL" sz="2400" b="0" dirty="0">
                <a:latin typeface="+mn-lt"/>
              </a:rPr>
            </a:br>
            <a:br>
              <a:rPr lang="nl-NL" sz="2400" b="0" dirty="0">
                <a:latin typeface="+mn-lt"/>
              </a:rPr>
            </a:br>
            <a:r>
              <a:rPr lang="nl-NL" sz="2400" b="0" dirty="0">
                <a:latin typeface="+mn-lt"/>
              </a:rPr>
              <a:t>Klachten </a:t>
            </a:r>
            <a:br>
              <a:rPr lang="nl-NL" sz="2400" b="0" dirty="0">
                <a:latin typeface="+mn-lt"/>
              </a:rPr>
            </a:br>
            <a:br>
              <a:rPr lang="nl-NL" sz="2400" b="0" dirty="0">
                <a:latin typeface="+mn-lt"/>
              </a:rPr>
            </a:br>
            <a:r>
              <a:rPr lang="nl-NL" sz="2400" b="0" dirty="0">
                <a:latin typeface="+mn-lt"/>
              </a:rPr>
              <a:t>Koppeling naar excursie in Limboland</a:t>
            </a:r>
            <a:endParaRPr lang="nl-NL" sz="2400" b="0" dirty="0">
              <a:solidFill>
                <a:schemeClr val="accent3">
                  <a:lumMod val="50000"/>
                </a:schemeClr>
              </a:solidFill>
              <a:latin typeface="+mn-lt"/>
            </a:endParaRPr>
          </a:p>
          <a:p>
            <a:r>
              <a:rPr lang="nl-NL" sz="2400" b="0" dirty="0">
                <a:latin typeface="+mn-lt"/>
              </a:rPr>
              <a:t> 	</a:t>
            </a:r>
            <a:r>
              <a:rPr lang="nl-NL" sz="2000" b="0" dirty="0">
                <a:latin typeface="+mn-lt"/>
              </a:rPr>
              <a:t>	</a:t>
            </a:r>
            <a:br>
              <a:rPr lang="nl-NL" sz="2800" b="0" dirty="0">
                <a:latin typeface="+mn-lt"/>
              </a:rPr>
            </a:br>
            <a:br>
              <a:rPr lang="nl-NL" sz="3200" b="0" dirty="0">
                <a:latin typeface="+mn-lt"/>
              </a:rPr>
            </a:br>
            <a:endParaRPr lang="nl-NL" sz="3200" b="0" dirty="0">
              <a:latin typeface="+mn-lt"/>
            </a:endParaRPr>
          </a:p>
        </p:txBody>
      </p:sp>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2AE98-1388-4F59-9C0A-350135A9E5B4}"/>
              </a:ext>
            </a:extLst>
          </p:cNvPr>
          <p:cNvSpPr>
            <a:spLocks noGrp="1"/>
          </p:cNvSpPr>
          <p:nvPr>
            <p:ph type="title"/>
          </p:nvPr>
        </p:nvSpPr>
        <p:spPr/>
        <p:txBody>
          <a:bodyPr/>
          <a:lstStyle/>
          <a:p>
            <a:r>
              <a:rPr lang="nl-NL" dirty="0"/>
              <a:t>dB(a), dB(b), dB(c), dB(d) </a:t>
            </a:r>
          </a:p>
        </p:txBody>
      </p:sp>
      <p:sp>
        <p:nvSpPr>
          <p:cNvPr id="4" name="Tijdelijke aanduiding voor datum 3">
            <a:extLst>
              <a:ext uri="{FF2B5EF4-FFF2-40B4-BE49-F238E27FC236}">
                <a16:creationId xmlns:a16="http://schemas.microsoft.com/office/drawing/2014/main" id="{495DEBF8-9215-45EB-8CA0-394B3C62553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8" name="Ondertitel 2">
            <a:extLst>
              <a:ext uri="{FF2B5EF4-FFF2-40B4-BE49-F238E27FC236}">
                <a16:creationId xmlns:a16="http://schemas.microsoft.com/office/drawing/2014/main" id="{850C13F6-B4DE-4EEC-900C-D743669E59B1}"/>
              </a:ext>
            </a:extLst>
          </p:cNvPr>
          <p:cNvSpPr txBox="1">
            <a:spLocks/>
          </p:cNvSpPr>
          <p:nvPr/>
        </p:nvSpPr>
        <p:spPr>
          <a:xfrm>
            <a:off x="371476" y="136077"/>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DBZ is alleen een serie, geen meting! </a:t>
            </a:r>
            <a:endParaRPr lang="nl-NL" dirty="0"/>
          </a:p>
        </p:txBody>
      </p:sp>
      <p:pic>
        <p:nvPicPr>
          <p:cNvPr id="3074" name="Picture 2" descr="verloop A-, B-, C- en D-filter">
            <a:extLst>
              <a:ext uri="{FF2B5EF4-FFF2-40B4-BE49-F238E27FC236}">
                <a16:creationId xmlns:a16="http://schemas.microsoft.com/office/drawing/2014/main" id="{2E84FE6A-7474-45B1-ABA9-F49A70F29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6" y="963464"/>
            <a:ext cx="7015605" cy="562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8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6EACC-1AF5-44FC-8C48-E0B1BBFDF084}"/>
              </a:ext>
            </a:extLst>
          </p:cNvPr>
          <p:cNvSpPr>
            <a:spLocks noGrp="1"/>
          </p:cNvSpPr>
          <p:nvPr>
            <p:ph type="title"/>
          </p:nvPr>
        </p:nvSpPr>
        <p:spPr/>
        <p:txBody>
          <a:bodyPr/>
          <a:lstStyle/>
          <a:p>
            <a:r>
              <a:rPr lang="nl-NL" dirty="0"/>
              <a:t>Arbo</a:t>
            </a:r>
          </a:p>
        </p:txBody>
      </p:sp>
      <p:sp>
        <p:nvSpPr>
          <p:cNvPr id="3" name="Tijdelijke aanduiding voor inhoud 2">
            <a:extLst>
              <a:ext uri="{FF2B5EF4-FFF2-40B4-BE49-F238E27FC236}">
                <a16:creationId xmlns:a16="http://schemas.microsoft.com/office/drawing/2014/main" id="{32FA145C-D641-420C-9AE9-0C50F54C3772}"/>
              </a:ext>
            </a:extLst>
          </p:cNvPr>
          <p:cNvSpPr>
            <a:spLocks noGrp="1"/>
          </p:cNvSpPr>
          <p:nvPr>
            <p:ph idx="1"/>
          </p:nvPr>
        </p:nvSpPr>
        <p:spPr>
          <a:xfrm>
            <a:off x="371474" y="877064"/>
            <a:ext cx="10845166" cy="4419599"/>
          </a:xfrm>
        </p:spPr>
        <p:txBody>
          <a:bodyPr/>
          <a:lstStyle/>
          <a:p>
            <a:pPr marL="0" indent="0">
              <a:buNone/>
            </a:pPr>
            <a:r>
              <a:rPr lang="nl-NL" sz="2400" b="0" i="0" dirty="0">
                <a:solidFill>
                  <a:srgbClr val="000000"/>
                </a:solidFill>
                <a:effectLst/>
              </a:rPr>
              <a:t>Het geluidsniveau wordt weergegeven in decibel (dB). Om met een verschillende gevoeligheid van het oor voor diverse frequenties rekening te houden, wordt het geluid gemeten met een zogenoemde A-filter. De eenheid van het geluidsniveau wordt dan uitgedrukt in dB(A).</a:t>
            </a:r>
          </a:p>
          <a:p>
            <a:endParaRPr lang="nl-NL" sz="2400" dirty="0">
              <a:solidFill>
                <a:srgbClr val="000000"/>
              </a:solidFill>
            </a:endParaRPr>
          </a:p>
          <a:p>
            <a:pPr marL="0" indent="0" algn="l">
              <a:buNone/>
            </a:pPr>
            <a:r>
              <a:rPr lang="nl-NL" sz="2400" b="0" i="0" dirty="0">
                <a:solidFill>
                  <a:srgbClr val="000000"/>
                </a:solidFill>
                <a:effectLst/>
              </a:rPr>
              <a:t>Bij het bepalen van de dagelijkse dosis geluid gaat de wet uit van een werkdag met 8 uur per dag. De belasting als gevolg van geluid kan worden teruggedrongen door werknemers minder lang bloot te stellen aan geluid. De afname bij een halvering van de duur bedraagt 3 dB(A). Bij een blootstelling aan 83 dB(A) bij 8 uur zal de belasting bij 4 uur 80 dB(A) worden, mits de geluidsdosis bij de andere 4 uur veel lager ligt. </a:t>
            </a:r>
          </a:p>
          <a:p>
            <a:pPr marL="0" indent="0" algn="l">
              <a:buNone/>
            </a:pPr>
            <a:br>
              <a:rPr lang="nl-NL" sz="2400" b="0" i="0" dirty="0">
                <a:solidFill>
                  <a:srgbClr val="000000"/>
                </a:solidFill>
                <a:effectLst/>
              </a:rPr>
            </a:br>
            <a:r>
              <a:rPr lang="nl-NL" sz="2400" b="0" i="0" dirty="0">
                <a:solidFill>
                  <a:srgbClr val="000000"/>
                </a:solidFill>
                <a:effectLst/>
              </a:rPr>
              <a:t>Om een indruk te krijgen van hoeveel 80 dB(A) is, is de volgende vuistregel toe te passen: als je op 1 meter afstand een spreker niet meer kunt verstaan, ligt het geluid waarschijnlijk boven de 80 dB(A).</a:t>
            </a:r>
          </a:p>
          <a:p>
            <a:endParaRPr lang="nl-NL" dirty="0"/>
          </a:p>
        </p:txBody>
      </p:sp>
      <p:sp>
        <p:nvSpPr>
          <p:cNvPr id="4" name="Tijdelijke aanduiding voor datum 3">
            <a:extLst>
              <a:ext uri="{FF2B5EF4-FFF2-40B4-BE49-F238E27FC236}">
                <a16:creationId xmlns:a16="http://schemas.microsoft.com/office/drawing/2014/main" id="{8393FC89-0871-4E00-BB7F-7E0F421E69E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127281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6EACC-1AF5-44FC-8C48-E0B1BBFDF084}"/>
              </a:ext>
            </a:extLst>
          </p:cNvPr>
          <p:cNvSpPr>
            <a:spLocks noGrp="1"/>
          </p:cNvSpPr>
          <p:nvPr>
            <p:ph type="title"/>
          </p:nvPr>
        </p:nvSpPr>
        <p:spPr/>
        <p:txBody>
          <a:bodyPr/>
          <a:lstStyle/>
          <a:p>
            <a:r>
              <a:rPr lang="nl-NL" dirty="0"/>
              <a:t>Arbo</a:t>
            </a:r>
          </a:p>
        </p:txBody>
      </p:sp>
      <p:sp>
        <p:nvSpPr>
          <p:cNvPr id="3" name="Tijdelijke aanduiding voor inhoud 2">
            <a:extLst>
              <a:ext uri="{FF2B5EF4-FFF2-40B4-BE49-F238E27FC236}">
                <a16:creationId xmlns:a16="http://schemas.microsoft.com/office/drawing/2014/main" id="{32FA145C-D641-420C-9AE9-0C50F54C3772}"/>
              </a:ext>
            </a:extLst>
          </p:cNvPr>
          <p:cNvSpPr>
            <a:spLocks noGrp="1"/>
          </p:cNvSpPr>
          <p:nvPr>
            <p:ph idx="1"/>
          </p:nvPr>
        </p:nvSpPr>
        <p:spPr>
          <a:xfrm>
            <a:off x="371476" y="877064"/>
            <a:ext cx="10814684" cy="4419599"/>
          </a:xfrm>
        </p:spPr>
        <p:txBody>
          <a:bodyPr/>
          <a:lstStyle/>
          <a:p>
            <a:pPr marL="0" indent="0" algn="l">
              <a:buNone/>
            </a:pPr>
            <a:r>
              <a:rPr lang="nl-NL" sz="2400" b="1" dirty="0">
                <a:solidFill>
                  <a:srgbClr val="000000"/>
                </a:solidFill>
              </a:rPr>
              <a:t>W</a:t>
            </a:r>
            <a:r>
              <a:rPr lang="nl-NL" sz="2400" b="1" i="0" dirty="0">
                <a:solidFill>
                  <a:srgbClr val="000000"/>
                </a:solidFill>
                <a:effectLst/>
              </a:rPr>
              <a:t>etgeving geluid</a:t>
            </a:r>
          </a:p>
          <a:p>
            <a:pPr marL="0" indent="0" algn="l">
              <a:buNone/>
            </a:pPr>
            <a:r>
              <a:rPr lang="nl-NL" sz="2400" b="0" i="0" dirty="0">
                <a:solidFill>
                  <a:srgbClr val="000000"/>
                </a:solidFill>
                <a:effectLst/>
              </a:rPr>
              <a:t>We0rkgevers zijn (volgens de wet) verplicht om (gehoor)schade bij hun personeel te voorkomen. Ook werknemers zelf hebben verplichtingen. </a:t>
            </a:r>
            <a:br>
              <a:rPr lang="nl-NL" sz="2400" b="0" i="0" dirty="0">
                <a:solidFill>
                  <a:srgbClr val="000000"/>
                </a:solidFill>
                <a:effectLst/>
              </a:rPr>
            </a:b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Bij blootstelling aan een dagelijkse dosis boven de 80 dB(A) moet de werkgever gehoorbeschermers beschikbaar stellen.</a:t>
            </a:r>
          </a:p>
          <a:p>
            <a:pPr algn="l">
              <a:buFont typeface="Arial" panose="020B0604020202020204" pitchFamily="34" charset="0"/>
              <a:buChar char="•"/>
            </a:pPr>
            <a:r>
              <a:rPr lang="nl-NL" sz="2400" b="0" i="0" dirty="0">
                <a:solidFill>
                  <a:srgbClr val="000000"/>
                </a:solidFill>
                <a:effectLst/>
              </a:rPr>
              <a:t>Bij dagelijkse blootstelling aan een dosis boven de 85 dB(A) zijn werknemers verplicht om gehoorbeschermers te dragen.</a:t>
            </a:r>
          </a:p>
          <a:p>
            <a:pPr algn="l">
              <a:buFont typeface="Arial" panose="020B0604020202020204" pitchFamily="34" charset="0"/>
              <a:buChar char="•"/>
            </a:pPr>
            <a:r>
              <a:rPr lang="nl-NL" sz="2400" b="0" i="0" dirty="0">
                <a:solidFill>
                  <a:srgbClr val="000000"/>
                </a:solidFill>
                <a:effectLst/>
              </a:rPr>
              <a:t>Bij blootstelling boven de 85 dB(A) moet een </a:t>
            </a:r>
            <a:r>
              <a:rPr lang="nl-NL" sz="2400" b="0" i="0" dirty="0" err="1">
                <a:solidFill>
                  <a:srgbClr val="000000"/>
                </a:solidFill>
                <a:effectLst/>
              </a:rPr>
              <a:t>PvA</a:t>
            </a:r>
            <a:r>
              <a:rPr lang="nl-NL" sz="2400" b="0" i="0" dirty="0">
                <a:solidFill>
                  <a:srgbClr val="000000"/>
                </a:solidFill>
                <a:effectLst/>
              </a:rPr>
              <a:t> worden gemaakt.</a:t>
            </a:r>
          </a:p>
          <a:p>
            <a:pPr algn="l">
              <a:buFont typeface="Arial" panose="020B0604020202020204" pitchFamily="34" charset="0"/>
              <a:buChar char="•"/>
            </a:pPr>
            <a:r>
              <a:rPr lang="nl-NL" sz="2400" b="0" i="0" dirty="0">
                <a:solidFill>
                  <a:srgbClr val="000000"/>
                </a:solidFill>
                <a:effectLst/>
              </a:rPr>
              <a:t>Als de grenswaarde van 87 dB(A) wordt overschreden (gemeten in het oor, dus rekening houdend met de gehoorbeschermers), moet er direct voor gezorgd worden dat het geluid onder deze grenswaarde wordt gebracht.</a:t>
            </a:r>
          </a:p>
          <a:p>
            <a:pPr algn="l">
              <a:buFont typeface="Arial" panose="020B0604020202020204" pitchFamily="34" charset="0"/>
              <a:buChar char="•"/>
            </a:pPr>
            <a:r>
              <a:rPr lang="nl-NL" sz="2400" b="0" i="0" dirty="0">
                <a:solidFill>
                  <a:srgbClr val="000000"/>
                </a:solidFill>
                <a:effectLst/>
              </a:rPr>
              <a:t>Werkgevers moeten hun personeel voldoende voorlichten over de gevaren van geluid.</a:t>
            </a:r>
          </a:p>
          <a:p>
            <a:pPr algn="l">
              <a:buFont typeface="Arial" panose="020B0604020202020204" pitchFamily="34" charset="0"/>
              <a:buChar char="•"/>
            </a:pPr>
            <a:r>
              <a:rPr lang="nl-NL" sz="2400" b="0" i="0" dirty="0">
                <a:solidFill>
                  <a:srgbClr val="000000"/>
                </a:solidFill>
                <a:effectLst/>
              </a:rPr>
              <a:t>Werknemers hebben recht op een gehoortest om vast te stellen dat de getroffen maatregelen effectief zijn. </a:t>
            </a:r>
          </a:p>
          <a:p>
            <a:endParaRPr lang="nl-NL" sz="2000" dirty="0"/>
          </a:p>
        </p:txBody>
      </p:sp>
      <p:sp>
        <p:nvSpPr>
          <p:cNvPr id="4" name="Tijdelijke aanduiding voor datum 3">
            <a:extLst>
              <a:ext uri="{FF2B5EF4-FFF2-40B4-BE49-F238E27FC236}">
                <a16:creationId xmlns:a16="http://schemas.microsoft.com/office/drawing/2014/main" id="{8393FC89-0871-4E00-BB7F-7E0F421E69E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204341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6EACC-1AF5-44FC-8C48-E0B1BBFDF084}"/>
              </a:ext>
            </a:extLst>
          </p:cNvPr>
          <p:cNvSpPr>
            <a:spLocks noGrp="1"/>
          </p:cNvSpPr>
          <p:nvPr>
            <p:ph type="title"/>
          </p:nvPr>
        </p:nvSpPr>
        <p:spPr/>
        <p:txBody>
          <a:bodyPr/>
          <a:lstStyle/>
          <a:p>
            <a:r>
              <a:rPr lang="nl-NL" dirty="0"/>
              <a:t>Arbobesluit </a:t>
            </a:r>
          </a:p>
        </p:txBody>
      </p:sp>
      <p:sp>
        <p:nvSpPr>
          <p:cNvPr id="3" name="Tijdelijke aanduiding voor inhoud 2">
            <a:extLst>
              <a:ext uri="{FF2B5EF4-FFF2-40B4-BE49-F238E27FC236}">
                <a16:creationId xmlns:a16="http://schemas.microsoft.com/office/drawing/2014/main" id="{32FA145C-D641-420C-9AE9-0C50F54C3772}"/>
              </a:ext>
            </a:extLst>
          </p:cNvPr>
          <p:cNvSpPr>
            <a:spLocks noGrp="1"/>
          </p:cNvSpPr>
          <p:nvPr>
            <p:ph idx="1"/>
          </p:nvPr>
        </p:nvSpPr>
        <p:spPr>
          <a:xfrm>
            <a:off x="371476" y="877064"/>
            <a:ext cx="10814684" cy="4419599"/>
          </a:xfrm>
        </p:spPr>
        <p:txBody>
          <a:bodyPr/>
          <a:lstStyle/>
          <a:p>
            <a:pPr marL="0" indent="0" algn="l">
              <a:buNone/>
            </a:pPr>
            <a:r>
              <a:rPr lang="nl-NL" sz="2000" b="1" dirty="0">
                <a:solidFill>
                  <a:srgbClr val="000000"/>
                </a:solidFill>
              </a:rPr>
              <a:t>Welke maatregelen kunnen er getroffen worden? </a:t>
            </a:r>
            <a:endParaRPr lang="nl-NL" sz="2000" b="1" i="0" dirty="0">
              <a:solidFill>
                <a:srgbClr val="000000"/>
              </a:solidFill>
              <a:effectLst/>
            </a:endParaRPr>
          </a:p>
          <a:p>
            <a:pPr marL="0" indent="0">
              <a:buNone/>
            </a:pPr>
            <a:br>
              <a:rPr lang="nl-NL" sz="2000" dirty="0"/>
            </a:br>
            <a:br>
              <a:rPr lang="nl-NL" sz="2000" dirty="0"/>
            </a:br>
            <a:endParaRPr lang="nl-NL" sz="2000" dirty="0"/>
          </a:p>
        </p:txBody>
      </p:sp>
      <p:sp>
        <p:nvSpPr>
          <p:cNvPr id="4" name="Tijdelijke aanduiding voor datum 3">
            <a:extLst>
              <a:ext uri="{FF2B5EF4-FFF2-40B4-BE49-F238E27FC236}">
                <a16:creationId xmlns:a16="http://schemas.microsoft.com/office/drawing/2014/main" id="{8393FC89-0871-4E00-BB7F-7E0F421E69E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pic>
        <p:nvPicPr>
          <p:cNvPr id="6" name="Graphic 5" descr="Open boek met effen opvulling">
            <a:hlinkClick r:id="rId2"/>
            <a:extLst>
              <a:ext uri="{FF2B5EF4-FFF2-40B4-BE49-F238E27FC236}">
                <a16:creationId xmlns:a16="http://schemas.microsoft.com/office/drawing/2014/main" id="{1C155E5B-26FE-4C4F-B9F8-50199E8580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4696" y="1280160"/>
            <a:ext cx="5778628" cy="5778628"/>
          </a:xfrm>
          <a:prstGeom prst="rect">
            <a:avLst/>
          </a:prstGeom>
        </p:spPr>
      </p:pic>
      <p:sp>
        <p:nvSpPr>
          <p:cNvPr id="7" name="Ondertitel 2">
            <a:extLst>
              <a:ext uri="{FF2B5EF4-FFF2-40B4-BE49-F238E27FC236}">
                <a16:creationId xmlns:a16="http://schemas.microsoft.com/office/drawing/2014/main" id="{ED30A977-1A97-4053-B577-D8C72166C366}"/>
              </a:ext>
            </a:extLst>
          </p:cNvPr>
          <p:cNvSpPr txBox="1">
            <a:spLocks/>
          </p:cNvSpPr>
          <p:nvPr/>
        </p:nvSpPr>
        <p:spPr>
          <a:xfrm>
            <a:off x="6415906" y="1624364"/>
            <a:ext cx="11800282"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en-US" sz="2000" b="0" i="0" dirty="0" err="1">
                <a:solidFill>
                  <a:schemeClr val="bg2">
                    <a:lumMod val="75000"/>
                  </a:schemeClr>
                </a:solidFill>
                <a:effectLst/>
                <a:latin typeface="arial" panose="020B0604020202020204" pitchFamily="34" charset="0"/>
              </a:rPr>
              <a:t>Ik</a:t>
            </a:r>
            <a:r>
              <a:rPr lang="en-US" sz="2000" b="0" i="0" dirty="0">
                <a:solidFill>
                  <a:schemeClr val="bg2">
                    <a:lumMod val="75000"/>
                  </a:schemeClr>
                </a:solidFill>
                <a:effectLst/>
                <a:latin typeface="arial" panose="020B0604020202020204" pitchFamily="34" charset="0"/>
              </a:rPr>
              <a:t> ben </a:t>
            </a:r>
            <a:r>
              <a:rPr lang="en-US" sz="2000" b="0" i="0" dirty="0" err="1">
                <a:solidFill>
                  <a:schemeClr val="bg2">
                    <a:lumMod val="75000"/>
                  </a:schemeClr>
                </a:solidFill>
                <a:effectLst/>
                <a:latin typeface="arial" panose="020B0604020202020204" pitchFamily="34" charset="0"/>
              </a:rPr>
              <a:t>een</a:t>
            </a:r>
            <a:r>
              <a:rPr lang="en-US" sz="2000" b="0" i="0" dirty="0">
                <a:solidFill>
                  <a:schemeClr val="bg2">
                    <a:lumMod val="75000"/>
                  </a:schemeClr>
                </a:solidFill>
                <a:effectLst/>
                <a:latin typeface="arial" panose="020B0604020202020204" pitchFamily="34" charset="0"/>
              </a:rPr>
              <a:t> link! </a:t>
            </a:r>
            <a:r>
              <a:rPr lang="en-US" sz="2000" b="0" i="0" dirty="0" err="1">
                <a:solidFill>
                  <a:schemeClr val="bg2">
                    <a:lumMod val="75000"/>
                  </a:schemeClr>
                </a:solidFill>
                <a:effectLst/>
                <a:latin typeface="arial" panose="020B0604020202020204" pitchFamily="34" charset="0"/>
              </a:rPr>
              <a:t>Klik</a:t>
            </a:r>
            <a:r>
              <a:rPr lang="en-US" sz="2000" b="0" i="0" dirty="0">
                <a:solidFill>
                  <a:schemeClr val="bg2">
                    <a:lumMod val="75000"/>
                  </a:schemeClr>
                </a:solidFill>
                <a:effectLst/>
                <a:latin typeface="arial" panose="020B0604020202020204" pitchFamily="34" charset="0"/>
              </a:rPr>
              <a:t> op </a:t>
            </a:r>
            <a:r>
              <a:rPr lang="en-US" sz="2000" b="0" i="0" dirty="0" err="1">
                <a:solidFill>
                  <a:schemeClr val="bg2">
                    <a:lumMod val="75000"/>
                  </a:schemeClr>
                </a:solidFill>
                <a:effectLst/>
                <a:latin typeface="arial" panose="020B0604020202020204" pitchFamily="34" charset="0"/>
              </a:rPr>
              <a:t>mij</a:t>
            </a:r>
            <a:r>
              <a:rPr lang="en-US" sz="2000" dirty="0">
                <a:solidFill>
                  <a:schemeClr val="bg2">
                    <a:lumMod val="75000"/>
                  </a:schemeClr>
                </a:solidFill>
                <a:latin typeface="arial" panose="020B0604020202020204" pitchFamily="34" charset="0"/>
              </a:rPr>
              <a:t> </a:t>
            </a:r>
            <a:r>
              <a:rPr lang="en-US" sz="2000" dirty="0">
                <a:solidFill>
                  <a:schemeClr val="bg2">
                    <a:lumMod val="75000"/>
                  </a:schemeClr>
                </a:solidFill>
                <a:latin typeface="arial" panose="020B0604020202020204" pitchFamily="34" charset="0"/>
                <a:sym typeface="Wingdings" panose="05000000000000000000" pitchFamily="2" charset="2"/>
              </a:rPr>
              <a:t> </a:t>
            </a:r>
            <a:br>
              <a:rPr lang="en-US" sz="2000" dirty="0">
                <a:solidFill>
                  <a:schemeClr val="bg2">
                    <a:lumMod val="75000"/>
                  </a:schemeClr>
                </a:solidFill>
                <a:latin typeface="arial" panose="020B0604020202020204" pitchFamily="34" charset="0"/>
                <a:sym typeface="Wingdings" panose="05000000000000000000" pitchFamily="2" charset="2"/>
              </a:rPr>
            </a:br>
            <a:r>
              <a:rPr lang="en-US" sz="2000" dirty="0">
                <a:solidFill>
                  <a:schemeClr val="bg2">
                    <a:lumMod val="75000"/>
                  </a:schemeClr>
                </a:solidFill>
                <a:latin typeface="arial" panose="020B0604020202020204" pitchFamily="34" charset="0"/>
                <a:sym typeface="Wingdings" panose="05000000000000000000" pitchFamily="2" charset="2"/>
              </a:rPr>
              <a:t>Het </a:t>
            </a:r>
            <a:r>
              <a:rPr lang="en-US" sz="2000" dirty="0" err="1">
                <a:solidFill>
                  <a:schemeClr val="bg2">
                    <a:lumMod val="75000"/>
                  </a:schemeClr>
                </a:solidFill>
                <a:latin typeface="arial" panose="020B0604020202020204" pitchFamily="34" charset="0"/>
                <a:sym typeface="Wingdings" panose="05000000000000000000" pitchFamily="2" charset="2"/>
              </a:rPr>
              <a:t>arbobesluit</a:t>
            </a:r>
            <a:endParaRPr lang="en-US" sz="2000" b="0" i="0" dirty="0">
              <a:solidFill>
                <a:schemeClr val="bg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413063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6EACC-1AF5-44FC-8C48-E0B1BBFDF084}"/>
              </a:ext>
            </a:extLst>
          </p:cNvPr>
          <p:cNvSpPr>
            <a:spLocks noGrp="1"/>
          </p:cNvSpPr>
          <p:nvPr>
            <p:ph type="title"/>
          </p:nvPr>
        </p:nvSpPr>
        <p:spPr/>
        <p:txBody>
          <a:bodyPr/>
          <a:lstStyle/>
          <a:p>
            <a:r>
              <a:rPr lang="nl-NL" dirty="0"/>
              <a:t>Klachten</a:t>
            </a:r>
          </a:p>
        </p:txBody>
      </p:sp>
      <p:sp>
        <p:nvSpPr>
          <p:cNvPr id="3" name="Tijdelijke aanduiding voor inhoud 2">
            <a:extLst>
              <a:ext uri="{FF2B5EF4-FFF2-40B4-BE49-F238E27FC236}">
                <a16:creationId xmlns:a16="http://schemas.microsoft.com/office/drawing/2014/main" id="{32FA145C-D641-420C-9AE9-0C50F54C3772}"/>
              </a:ext>
            </a:extLst>
          </p:cNvPr>
          <p:cNvSpPr>
            <a:spLocks noGrp="1"/>
          </p:cNvSpPr>
          <p:nvPr>
            <p:ph idx="1"/>
          </p:nvPr>
        </p:nvSpPr>
        <p:spPr>
          <a:xfrm>
            <a:off x="371476" y="877064"/>
            <a:ext cx="10814684" cy="4419599"/>
          </a:xfrm>
        </p:spPr>
        <p:txBody>
          <a:bodyPr/>
          <a:lstStyle/>
          <a:p>
            <a:pPr marL="0" indent="0" algn="l">
              <a:buNone/>
            </a:pPr>
            <a:r>
              <a:rPr lang="nl-NL" sz="2000" b="1" dirty="0">
                <a:solidFill>
                  <a:srgbClr val="000000"/>
                </a:solidFill>
              </a:rPr>
              <a:t>Waar mag ik klagen? </a:t>
            </a:r>
            <a:endParaRPr lang="nl-NL" sz="2000" dirty="0"/>
          </a:p>
        </p:txBody>
      </p:sp>
      <p:sp>
        <p:nvSpPr>
          <p:cNvPr id="4" name="Tijdelijke aanduiding voor datum 3">
            <a:extLst>
              <a:ext uri="{FF2B5EF4-FFF2-40B4-BE49-F238E27FC236}">
                <a16:creationId xmlns:a16="http://schemas.microsoft.com/office/drawing/2014/main" id="{8393FC89-0871-4E00-BB7F-7E0F421E69E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pic>
        <p:nvPicPr>
          <p:cNvPr id="9" name="Graphic 8" descr="Geluidsmedium met effen opvulling">
            <a:hlinkClick r:id="rId2"/>
            <a:extLst>
              <a:ext uri="{FF2B5EF4-FFF2-40B4-BE49-F238E27FC236}">
                <a16:creationId xmlns:a16="http://schemas.microsoft.com/office/drawing/2014/main" id="{0EE6AAE7-629D-49F8-B176-F1ED10634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0440" y="2188784"/>
            <a:ext cx="3688080" cy="3688080"/>
          </a:xfrm>
          <a:prstGeom prst="rect">
            <a:avLst/>
          </a:prstGeom>
        </p:spPr>
      </p:pic>
      <p:sp>
        <p:nvSpPr>
          <p:cNvPr id="10" name="Ondertitel 2">
            <a:extLst>
              <a:ext uri="{FF2B5EF4-FFF2-40B4-BE49-F238E27FC236}">
                <a16:creationId xmlns:a16="http://schemas.microsoft.com/office/drawing/2014/main" id="{ED17A207-D00A-4EC4-8FDF-87073039AD16}"/>
              </a:ext>
            </a:extLst>
          </p:cNvPr>
          <p:cNvSpPr txBox="1">
            <a:spLocks/>
          </p:cNvSpPr>
          <p:nvPr/>
        </p:nvSpPr>
        <p:spPr>
          <a:xfrm rot="16200000">
            <a:off x="5871960" y="2210563"/>
            <a:ext cx="3241561"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400" dirty="0">
                <a:solidFill>
                  <a:schemeClr val="bg2">
                    <a:lumMod val="85000"/>
                  </a:schemeClr>
                </a:solidFill>
              </a:rPr>
              <a:t>Dit is een link. Milieuklachten centrale  </a:t>
            </a:r>
            <a:br>
              <a:rPr lang="nl-NL" sz="2400" dirty="0">
                <a:solidFill>
                  <a:schemeClr val="bg2">
                    <a:lumMod val="85000"/>
                  </a:schemeClr>
                </a:solidFill>
              </a:rPr>
            </a:br>
            <a:r>
              <a:rPr lang="nl-NL" sz="2400" dirty="0">
                <a:solidFill>
                  <a:schemeClr val="bg2">
                    <a:lumMod val="85000"/>
                  </a:schemeClr>
                </a:solidFill>
              </a:rPr>
              <a:t>Klik op mij! </a:t>
            </a:r>
          </a:p>
        </p:txBody>
      </p:sp>
    </p:spTree>
    <p:extLst>
      <p:ext uri="{BB962C8B-B14F-4D97-AF65-F5344CB8AC3E}">
        <p14:creationId xmlns:p14="http://schemas.microsoft.com/office/powerpoint/2010/main" val="347268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6373D-6C1E-4FA2-87A5-4C3BB9525A8D}"/>
              </a:ext>
            </a:extLst>
          </p:cNvPr>
          <p:cNvSpPr>
            <a:spLocks noGrp="1"/>
          </p:cNvSpPr>
          <p:nvPr>
            <p:ph type="title"/>
          </p:nvPr>
        </p:nvSpPr>
        <p:spPr/>
        <p:txBody>
          <a:bodyPr/>
          <a:lstStyle/>
          <a:p>
            <a:r>
              <a:rPr lang="nl-NL" dirty="0"/>
              <a:t>Daadwerkelijke geluidsmeting </a:t>
            </a:r>
          </a:p>
        </p:txBody>
      </p:sp>
      <p:sp>
        <p:nvSpPr>
          <p:cNvPr id="3" name="Tijdelijke aanduiding voor inhoud 2">
            <a:extLst>
              <a:ext uri="{FF2B5EF4-FFF2-40B4-BE49-F238E27FC236}">
                <a16:creationId xmlns:a16="http://schemas.microsoft.com/office/drawing/2014/main" id="{DF810716-2F54-496D-A85C-9E46A5BD8A49}"/>
              </a:ext>
            </a:extLst>
          </p:cNvPr>
          <p:cNvSpPr>
            <a:spLocks noGrp="1"/>
          </p:cNvSpPr>
          <p:nvPr>
            <p:ph idx="1"/>
          </p:nvPr>
        </p:nvSpPr>
        <p:spPr>
          <a:xfrm>
            <a:off x="371474" y="1112520"/>
            <a:ext cx="11449050" cy="4450080"/>
          </a:xfrm>
        </p:spPr>
        <p:txBody>
          <a:bodyPr/>
          <a:lstStyle/>
          <a:p>
            <a:pPr marL="0" indent="0">
              <a:buNone/>
            </a:pPr>
            <a:r>
              <a:rPr lang="nl-NL" sz="2400" b="1" dirty="0">
                <a:ea typeface="Calibri" panose="020F0502020204030204" pitchFamily="34" charset="0"/>
                <a:cs typeface="Times New Roman" panose="02020603050405020304" pitchFamily="18" charset="0"/>
              </a:rPr>
              <a:t>Observatie: </a:t>
            </a:r>
            <a:r>
              <a:rPr lang="nl-NL" sz="2400" dirty="0">
                <a:ea typeface="Calibri" panose="020F0502020204030204" pitchFamily="34" charset="0"/>
                <a:cs typeface="Times New Roman" panose="02020603050405020304" pitchFamily="18" charset="0"/>
              </a:rPr>
              <a:t>een omschrijving van het type gebied en het begrip Stiltegebied. </a:t>
            </a:r>
            <a:br>
              <a:rPr lang="nl-NL" sz="2400" dirty="0">
                <a:ea typeface="Calibri" panose="020F0502020204030204" pitchFamily="34" charset="0"/>
                <a:cs typeface="Times New Roman" panose="02020603050405020304" pitchFamily="18" charset="0"/>
              </a:rPr>
            </a:br>
            <a:br>
              <a:rPr lang="nl-NL" sz="2400" dirty="0">
                <a:ea typeface="Calibri" panose="020F0502020204030204" pitchFamily="34" charset="0"/>
                <a:cs typeface="Times New Roman" panose="02020603050405020304" pitchFamily="18" charset="0"/>
              </a:rPr>
            </a:br>
            <a:r>
              <a:rPr lang="nl-NL" sz="2400" b="1" dirty="0">
                <a:ea typeface="Calibri" panose="020F0502020204030204" pitchFamily="34" charset="0"/>
                <a:cs typeface="Times New Roman" panose="02020603050405020304" pitchFamily="18" charset="0"/>
              </a:rPr>
              <a:t>Vraagstelling: </a:t>
            </a:r>
            <a:r>
              <a:rPr lang="nl-NL" sz="2400" dirty="0">
                <a:ea typeface="Calibri" panose="020F0502020204030204" pitchFamily="34" charset="0"/>
                <a:cs typeface="Times New Roman" panose="02020603050405020304" pitchFamily="18" charset="0"/>
              </a:rPr>
              <a:t>wat is (zijn) het (de) doel(en) van je onderzoek? Welke onderzoeksvragen stel je?</a:t>
            </a:r>
          </a:p>
          <a:p>
            <a:pPr marL="0" indent="0">
              <a:buNone/>
            </a:pPr>
            <a:br>
              <a:rPr lang="nl-NL" sz="2400" dirty="0">
                <a:ea typeface="Calibri" panose="020F0502020204030204" pitchFamily="34" charset="0"/>
                <a:cs typeface="Times New Roman" panose="02020603050405020304" pitchFamily="18" charset="0"/>
              </a:rPr>
            </a:br>
            <a:r>
              <a:rPr lang="nl-NL" sz="2400" b="1" dirty="0">
                <a:ea typeface="Calibri" panose="020F0502020204030204" pitchFamily="34" charset="0"/>
                <a:cs typeface="Times New Roman" panose="02020603050405020304" pitchFamily="18" charset="0"/>
              </a:rPr>
              <a:t>Hypothese: </a:t>
            </a:r>
            <a:r>
              <a:rPr lang="nl-NL" sz="2400" dirty="0">
                <a:ea typeface="Calibri" panose="020F0502020204030204" pitchFamily="34" charset="0"/>
                <a:cs typeface="Times New Roman" panose="02020603050405020304" pitchFamily="18" charset="0"/>
              </a:rPr>
              <a:t>denk je dat het gebied voldoende stilte heeft om aan de voorwaarden van Stiltegebieden te voldoen?</a:t>
            </a:r>
          </a:p>
          <a:p>
            <a:pPr marL="0" indent="0">
              <a:buNone/>
            </a:pPr>
            <a:br>
              <a:rPr lang="nl-NL" sz="2400" b="1" dirty="0">
                <a:effectLst/>
                <a:ea typeface="Calibri" panose="020F0502020204030204" pitchFamily="34" charset="0"/>
                <a:cs typeface="Times New Roman" panose="02020603050405020304" pitchFamily="18" charset="0"/>
              </a:rPr>
            </a:br>
            <a:r>
              <a:rPr lang="nl-NL" sz="2400" b="1" dirty="0">
                <a:effectLst/>
                <a:ea typeface="Calibri" panose="020F0502020204030204" pitchFamily="34" charset="0"/>
                <a:cs typeface="Times New Roman" panose="02020603050405020304" pitchFamily="18" charset="0"/>
              </a:rPr>
              <a:t>Materiaal en methode: </a:t>
            </a:r>
            <a:r>
              <a:rPr lang="nl-NL" sz="2400" dirty="0">
                <a:effectLst/>
                <a:ea typeface="Calibri" panose="020F0502020204030204" pitchFamily="34" charset="0"/>
                <a:cs typeface="Times New Roman" panose="02020603050405020304" pitchFamily="18" charset="0"/>
              </a:rPr>
              <a:t>Beschrijf de meetparameter die je gaat instellen op de meter (SPL, SEL, </a:t>
            </a:r>
            <a:r>
              <a:rPr lang="nl-NL" sz="2400" dirty="0" err="1">
                <a:effectLst/>
                <a:ea typeface="Calibri" panose="020F0502020204030204" pitchFamily="34" charset="0"/>
                <a:cs typeface="Times New Roman" panose="02020603050405020304" pitchFamily="18" charset="0"/>
              </a:rPr>
              <a:t>LAeq</a:t>
            </a:r>
            <a:r>
              <a:rPr lang="nl-NL" sz="2400" dirty="0">
                <a:effectLst/>
                <a:ea typeface="Calibri" panose="020F0502020204030204" pitchFamily="34" charset="0"/>
                <a:cs typeface="Times New Roman" panose="02020603050405020304" pitchFamily="18" charset="0"/>
              </a:rPr>
              <a:t>, ect.), het type meter, de meettijd, het meetmoment op de dag, weerinvloeden en andere zaken die een rol kunnen spelen bij de meetwaarden. Kies eventueel een aantal locaties waarop je gaat meten. Geef de motivatie van je keuze en maak een kaartje waarop je de locaties aangeeft.</a:t>
            </a:r>
          </a:p>
          <a:p>
            <a:pPr marL="0" indent="0">
              <a:buNone/>
            </a:pPr>
            <a:endParaRPr lang="nl-NL" sz="2000" b="1" dirty="0">
              <a:ea typeface="Calibri" panose="020F0502020204030204" pitchFamily="34" charset="0"/>
              <a:cs typeface="Times New Roman" panose="02020603050405020304" pitchFamily="18" charset="0"/>
            </a:endParaRPr>
          </a:p>
          <a:p>
            <a:pPr marL="0" indent="0">
              <a:buNone/>
            </a:pPr>
            <a:endParaRPr lang="nl-NL" sz="2000" dirty="0"/>
          </a:p>
        </p:txBody>
      </p:sp>
      <p:sp>
        <p:nvSpPr>
          <p:cNvPr id="4" name="Tijdelijke aanduiding voor datum 3">
            <a:extLst>
              <a:ext uri="{FF2B5EF4-FFF2-40B4-BE49-F238E27FC236}">
                <a16:creationId xmlns:a16="http://schemas.microsoft.com/office/drawing/2014/main" id="{7ABBBAE3-56F1-4CBD-AFAD-DCADF19FDD1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Ondertitel 2">
            <a:extLst>
              <a:ext uri="{FF2B5EF4-FFF2-40B4-BE49-F238E27FC236}">
                <a16:creationId xmlns:a16="http://schemas.microsoft.com/office/drawing/2014/main" id="{25F375A4-2C50-45FA-8803-807B9D090399}"/>
              </a:ext>
            </a:extLst>
          </p:cNvPr>
          <p:cNvSpPr txBox="1">
            <a:spLocks/>
          </p:cNvSpPr>
          <p:nvPr/>
        </p:nvSpPr>
        <p:spPr>
          <a:xfrm>
            <a:off x="371475" y="809997"/>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JAJA! WE GAAN WEER NAAR BUITEN!1</a:t>
            </a:r>
            <a:endParaRPr lang="nl-NL" dirty="0"/>
          </a:p>
        </p:txBody>
      </p:sp>
    </p:spTree>
    <p:extLst>
      <p:ext uri="{BB962C8B-B14F-4D97-AF65-F5344CB8AC3E}">
        <p14:creationId xmlns:p14="http://schemas.microsoft.com/office/powerpoint/2010/main" val="408153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6373D-6C1E-4FA2-87A5-4C3BB9525A8D}"/>
              </a:ext>
            </a:extLst>
          </p:cNvPr>
          <p:cNvSpPr>
            <a:spLocks noGrp="1"/>
          </p:cNvSpPr>
          <p:nvPr>
            <p:ph type="title"/>
          </p:nvPr>
        </p:nvSpPr>
        <p:spPr/>
        <p:txBody>
          <a:bodyPr/>
          <a:lstStyle/>
          <a:p>
            <a:r>
              <a:rPr lang="nl-NL" dirty="0"/>
              <a:t>Daadwerkelijke geluidsmeting </a:t>
            </a:r>
          </a:p>
        </p:txBody>
      </p:sp>
      <p:sp>
        <p:nvSpPr>
          <p:cNvPr id="3" name="Tijdelijke aanduiding voor inhoud 2">
            <a:extLst>
              <a:ext uri="{FF2B5EF4-FFF2-40B4-BE49-F238E27FC236}">
                <a16:creationId xmlns:a16="http://schemas.microsoft.com/office/drawing/2014/main" id="{DF810716-2F54-496D-A85C-9E46A5BD8A49}"/>
              </a:ext>
            </a:extLst>
          </p:cNvPr>
          <p:cNvSpPr>
            <a:spLocks noGrp="1"/>
          </p:cNvSpPr>
          <p:nvPr>
            <p:ph idx="1"/>
          </p:nvPr>
        </p:nvSpPr>
        <p:spPr>
          <a:xfrm>
            <a:off x="371474" y="1112520"/>
            <a:ext cx="11449050" cy="4221480"/>
          </a:xfrm>
        </p:spPr>
        <p:txBody>
          <a:bodyPr/>
          <a:lstStyle/>
          <a:p>
            <a:pPr marL="0" indent="0">
              <a:buNone/>
            </a:pPr>
            <a:r>
              <a:rPr lang="nl-NL" sz="2400" b="1" dirty="0">
                <a:effectLst/>
                <a:ea typeface="Calibri" panose="020F0502020204030204" pitchFamily="34" charset="0"/>
                <a:cs typeface="Times New Roman" panose="02020603050405020304" pitchFamily="18" charset="0"/>
              </a:rPr>
              <a:t>Resultaten. </a:t>
            </a:r>
            <a:r>
              <a:rPr lang="nl-NL" sz="2400" dirty="0">
                <a:effectLst/>
                <a:ea typeface="Calibri" panose="020F0502020204030204" pitchFamily="34" charset="0"/>
                <a:cs typeface="Times New Roman" panose="02020603050405020304" pitchFamily="18" charset="0"/>
              </a:rPr>
              <a:t>Zet alle meetwaarden in een tabel. Vul het geluidmeetrapport in. </a:t>
            </a:r>
          </a:p>
          <a:p>
            <a:pPr marL="0" indent="0">
              <a:buNone/>
            </a:pPr>
            <a:endParaRPr lang="nl-NL" sz="2400" dirty="0">
              <a:ea typeface="Calibri" panose="020F0502020204030204" pitchFamily="34" charset="0"/>
              <a:cs typeface="Times New Roman" panose="02020603050405020304" pitchFamily="18" charset="0"/>
            </a:endParaRPr>
          </a:p>
          <a:p>
            <a:pPr marL="0" indent="0">
              <a:buNone/>
            </a:pPr>
            <a:r>
              <a:rPr lang="nl-NL" sz="2400" b="1" dirty="0">
                <a:effectLst/>
                <a:ea typeface="Calibri" panose="020F0502020204030204" pitchFamily="34" charset="0"/>
                <a:cs typeface="Times New Roman" panose="02020603050405020304" pitchFamily="18" charset="0"/>
              </a:rPr>
              <a:t>Conclusies</a:t>
            </a:r>
            <a:r>
              <a:rPr lang="nl-NL" sz="2400" dirty="0">
                <a:effectLst/>
                <a:ea typeface="Calibri" panose="020F0502020204030204" pitchFamily="34" charset="0"/>
                <a:cs typeface="Times New Roman" panose="02020603050405020304" pitchFamily="18" charset="0"/>
              </a:rPr>
              <a:t>. Vergelijk je gevonden waarden met de door jou gekozen uitgangswaarde voor een Stiltegebied. Trek conclusies.</a:t>
            </a:r>
          </a:p>
          <a:p>
            <a:pPr marL="0" indent="0">
              <a:buNone/>
            </a:pPr>
            <a:endParaRPr lang="nl-NL" sz="2400" dirty="0">
              <a:ea typeface="Calibri" panose="020F0502020204030204" pitchFamily="34" charset="0"/>
              <a:cs typeface="Times New Roman" panose="02020603050405020304" pitchFamily="18" charset="0"/>
            </a:endParaRPr>
          </a:p>
          <a:p>
            <a:pPr marL="0" indent="0">
              <a:buNone/>
            </a:pPr>
            <a:r>
              <a:rPr lang="nl-NL" sz="2400" b="1" dirty="0">
                <a:effectLst/>
                <a:ea typeface="Calibri" panose="020F0502020204030204" pitchFamily="34" charset="0"/>
                <a:cs typeface="Times New Roman" panose="02020603050405020304" pitchFamily="18" charset="0"/>
              </a:rPr>
              <a:t>Discussie</a:t>
            </a:r>
            <a:r>
              <a:rPr lang="nl-NL" sz="2400" dirty="0">
                <a:effectLst/>
                <a:ea typeface="Calibri" panose="020F0502020204030204" pitchFamily="34" charset="0"/>
                <a:cs typeface="Times New Roman" panose="02020603050405020304" pitchFamily="18" charset="0"/>
              </a:rPr>
              <a:t>: Geef een verklaring voor de gevonden waarden en de mogelijke afwijking van de door jou gestelde norm. Beantwoord de onderzoeksvraag. Kijk ook kritisch naar je metingen, de meetomstandigheden en de Geluidskaart.</a:t>
            </a:r>
          </a:p>
          <a:p>
            <a:pPr marL="0" indent="0">
              <a:buNone/>
            </a:pPr>
            <a:endParaRPr lang="nl-NL" sz="2000" dirty="0"/>
          </a:p>
        </p:txBody>
      </p:sp>
      <p:sp>
        <p:nvSpPr>
          <p:cNvPr id="4" name="Tijdelijke aanduiding voor datum 3">
            <a:extLst>
              <a:ext uri="{FF2B5EF4-FFF2-40B4-BE49-F238E27FC236}">
                <a16:creationId xmlns:a16="http://schemas.microsoft.com/office/drawing/2014/main" id="{7ABBBAE3-56F1-4CBD-AFAD-DCADF19FDD1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Ondertitel 2">
            <a:extLst>
              <a:ext uri="{FF2B5EF4-FFF2-40B4-BE49-F238E27FC236}">
                <a16:creationId xmlns:a16="http://schemas.microsoft.com/office/drawing/2014/main" id="{25F375A4-2C50-45FA-8803-807B9D090399}"/>
              </a:ext>
            </a:extLst>
          </p:cNvPr>
          <p:cNvSpPr txBox="1">
            <a:spLocks/>
          </p:cNvSpPr>
          <p:nvPr/>
        </p:nvSpPr>
        <p:spPr>
          <a:xfrm>
            <a:off x="371475" y="809997"/>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JAJA! WE GAAN WEER NAAR BUTIEN!1</a:t>
            </a:r>
            <a:endParaRPr lang="nl-NL" dirty="0"/>
          </a:p>
        </p:txBody>
      </p:sp>
    </p:spTree>
    <p:extLst>
      <p:ext uri="{BB962C8B-B14F-4D97-AF65-F5344CB8AC3E}">
        <p14:creationId xmlns:p14="http://schemas.microsoft.com/office/powerpoint/2010/main" val="9707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6373D-6C1E-4FA2-87A5-4C3BB9525A8D}"/>
              </a:ext>
            </a:extLst>
          </p:cNvPr>
          <p:cNvSpPr>
            <a:spLocks noGrp="1"/>
          </p:cNvSpPr>
          <p:nvPr>
            <p:ph type="title"/>
          </p:nvPr>
        </p:nvSpPr>
        <p:spPr/>
        <p:txBody>
          <a:bodyPr/>
          <a:lstStyle/>
          <a:p>
            <a:r>
              <a:rPr lang="nl-NL" dirty="0"/>
              <a:t>Stilte gebied</a:t>
            </a:r>
          </a:p>
        </p:txBody>
      </p:sp>
      <p:sp>
        <p:nvSpPr>
          <p:cNvPr id="3" name="Tijdelijke aanduiding voor inhoud 2">
            <a:extLst>
              <a:ext uri="{FF2B5EF4-FFF2-40B4-BE49-F238E27FC236}">
                <a16:creationId xmlns:a16="http://schemas.microsoft.com/office/drawing/2014/main" id="{DF810716-2F54-496D-A85C-9E46A5BD8A49}"/>
              </a:ext>
            </a:extLst>
          </p:cNvPr>
          <p:cNvSpPr>
            <a:spLocks noGrp="1"/>
          </p:cNvSpPr>
          <p:nvPr>
            <p:ph idx="1"/>
          </p:nvPr>
        </p:nvSpPr>
        <p:spPr>
          <a:xfrm>
            <a:off x="371476" y="877064"/>
            <a:ext cx="10346145" cy="4450080"/>
          </a:xfrm>
        </p:spPr>
        <p:txBody>
          <a:bodyPr/>
          <a:lstStyle/>
          <a:p>
            <a:pPr marL="0" indent="0">
              <a:buNone/>
            </a:pPr>
            <a:r>
              <a:rPr lang="nl-NL" sz="2400" b="0" i="0" dirty="0">
                <a:solidFill>
                  <a:schemeClr val="tx2"/>
                </a:solidFill>
                <a:effectLst/>
              </a:rPr>
              <a:t>Een stiltegebied is een beschermd gebied in de natuur. U hoort er alleen geluiden die bij het gebied horen. Andere geluiden mogen niet harder zijn dan 40 decibel (dB). </a:t>
            </a:r>
            <a:br>
              <a:rPr lang="nl-NL" sz="2400" b="0" i="0" dirty="0">
                <a:solidFill>
                  <a:schemeClr val="tx2"/>
                </a:solidFill>
                <a:effectLst/>
              </a:rPr>
            </a:br>
            <a:br>
              <a:rPr lang="nl-NL" sz="2400" b="0" i="0" dirty="0">
                <a:solidFill>
                  <a:schemeClr val="tx2"/>
                </a:solidFill>
                <a:effectLst/>
              </a:rPr>
            </a:br>
            <a:r>
              <a:rPr lang="nl-NL" sz="2400" b="0" i="0" dirty="0">
                <a:solidFill>
                  <a:schemeClr val="tx2"/>
                </a:solidFill>
                <a:effectLst/>
              </a:rPr>
              <a:t>In de Provinciale Omgevingsverordening (POV) staan de regels om geluidsoverlast in deze gebieden te voorkomen of te verkleinen.</a:t>
            </a:r>
            <a:endParaRPr lang="nl-NL" sz="2400" dirty="0">
              <a:solidFill>
                <a:schemeClr val="tx2"/>
              </a:solidFill>
            </a:endParaRPr>
          </a:p>
        </p:txBody>
      </p:sp>
      <p:sp>
        <p:nvSpPr>
          <p:cNvPr id="4" name="Tijdelijke aanduiding voor datum 3">
            <a:extLst>
              <a:ext uri="{FF2B5EF4-FFF2-40B4-BE49-F238E27FC236}">
                <a16:creationId xmlns:a16="http://schemas.microsoft.com/office/drawing/2014/main" id="{7ABBBAE3-56F1-4CBD-AFAD-DCADF19FDD18}"/>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Ondertitel 2">
            <a:extLst>
              <a:ext uri="{FF2B5EF4-FFF2-40B4-BE49-F238E27FC236}">
                <a16:creationId xmlns:a16="http://schemas.microsoft.com/office/drawing/2014/main" id="{25F375A4-2C50-45FA-8803-807B9D090399}"/>
              </a:ext>
            </a:extLst>
          </p:cNvPr>
          <p:cNvSpPr txBox="1">
            <a:spLocks/>
          </p:cNvSpPr>
          <p:nvPr/>
        </p:nvSpPr>
        <p:spPr>
          <a:xfrm>
            <a:off x="3871573" y="508842"/>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En dan hebben we het niet over die coupes in de trein! </a:t>
            </a:r>
            <a:endParaRPr lang="nl-NL" dirty="0"/>
          </a:p>
        </p:txBody>
      </p:sp>
      <p:pic>
        <p:nvPicPr>
          <p:cNvPr id="6" name="Graphic 5" descr="Inchecken silhouet">
            <a:hlinkClick r:id="rId2"/>
            <a:extLst>
              <a:ext uri="{FF2B5EF4-FFF2-40B4-BE49-F238E27FC236}">
                <a16:creationId xmlns:a16="http://schemas.microsoft.com/office/drawing/2014/main" id="{DA071A0C-88FF-4160-967D-1140A0F52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788" y="3242237"/>
            <a:ext cx="3310272" cy="3310272"/>
          </a:xfrm>
          <a:prstGeom prst="rect">
            <a:avLst/>
          </a:prstGeom>
        </p:spPr>
      </p:pic>
      <p:sp>
        <p:nvSpPr>
          <p:cNvPr id="8" name="Ondertitel 2">
            <a:extLst>
              <a:ext uri="{FF2B5EF4-FFF2-40B4-BE49-F238E27FC236}">
                <a16:creationId xmlns:a16="http://schemas.microsoft.com/office/drawing/2014/main" id="{24E73E53-1A16-4107-8F33-BD83155C3EFD}"/>
              </a:ext>
            </a:extLst>
          </p:cNvPr>
          <p:cNvSpPr txBox="1">
            <a:spLocks/>
          </p:cNvSpPr>
          <p:nvPr/>
        </p:nvSpPr>
        <p:spPr>
          <a:xfrm rot="16200000">
            <a:off x="795108" y="4651823"/>
            <a:ext cx="3115126" cy="29595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en-US" sz="1600" b="0" i="0" dirty="0" err="1">
                <a:solidFill>
                  <a:schemeClr val="bg2">
                    <a:lumMod val="75000"/>
                  </a:schemeClr>
                </a:solidFill>
                <a:effectLst/>
                <a:latin typeface="arial" panose="020B0604020202020204" pitchFamily="34" charset="0"/>
              </a:rPr>
              <a:t>Ik</a:t>
            </a:r>
            <a:r>
              <a:rPr lang="en-US" sz="1600" b="0" i="0" dirty="0">
                <a:solidFill>
                  <a:schemeClr val="bg2">
                    <a:lumMod val="75000"/>
                  </a:schemeClr>
                </a:solidFill>
                <a:effectLst/>
                <a:latin typeface="arial" panose="020B0604020202020204" pitchFamily="34" charset="0"/>
              </a:rPr>
              <a:t> ben </a:t>
            </a:r>
            <a:r>
              <a:rPr lang="en-US" sz="1600" b="0" i="0" dirty="0" err="1">
                <a:solidFill>
                  <a:schemeClr val="bg2">
                    <a:lumMod val="75000"/>
                  </a:schemeClr>
                </a:solidFill>
                <a:effectLst/>
                <a:latin typeface="arial" panose="020B0604020202020204" pitchFamily="34" charset="0"/>
              </a:rPr>
              <a:t>een</a:t>
            </a:r>
            <a:r>
              <a:rPr lang="en-US" sz="1600" b="0" i="0" dirty="0">
                <a:solidFill>
                  <a:schemeClr val="bg2">
                    <a:lumMod val="75000"/>
                  </a:schemeClr>
                </a:solidFill>
                <a:effectLst/>
                <a:latin typeface="arial" panose="020B0604020202020204" pitchFamily="34" charset="0"/>
              </a:rPr>
              <a:t> link! </a:t>
            </a:r>
            <a:r>
              <a:rPr lang="en-US" sz="1600" b="0" i="0" dirty="0" err="1">
                <a:solidFill>
                  <a:schemeClr val="bg2">
                    <a:lumMod val="75000"/>
                  </a:schemeClr>
                </a:solidFill>
                <a:effectLst/>
                <a:latin typeface="arial" panose="020B0604020202020204" pitchFamily="34" charset="0"/>
              </a:rPr>
              <a:t>Klik</a:t>
            </a:r>
            <a:r>
              <a:rPr lang="en-US" sz="1600" b="0" i="0" dirty="0">
                <a:solidFill>
                  <a:schemeClr val="bg2">
                    <a:lumMod val="75000"/>
                  </a:schemeClr>
                </a:solidFill>
                <a:effectLst/>
                <a:latin typeface="arial" panose="020B0604020202020204" pitchFamily="34" charset="0"/>
              </a:rPr>
              <a:t> op </a:t>
            </a:r>
            <a:r>
              <a:rPr lang="en-US" sz="1600" b="0" i="0" dirty="0" err="1">
                <a:solidFill>
                  <a:schemeClr val="bg2">
                    <a:lumMod val="75000"/>
                  </a:schemeClr>
                </a:solidFill>
                <a:effectLst/>
                <a:latin typeface="arial" panose="020B0604020202020204" pitchFamily="34" charset="0"/>
              </a:rPr>
              <a:t>mij</a:t>
            </a:r>
            <a:r>
              <a:rPr lang="en-US" sz="1600" dirty="0">
                <a:solidFill>
                  <a:schemeClr val="bg2">
                    <a:lumMod val="75000"/>
                  </a:schemeClr>
                </a:solidFill>
                <a:latin typeface="arial" panose="020B0604020202020204" pitchFamily="34" charset="0"/>
              </a:rPr>
              <a:t> </a:t>
            </a:r>
            <a:r>
              <a:rPr lang="en-US" sz="1600" dirty="0">
                <a:solidFill>
                  <a:schemeClr val="bg2">
                    <a:lumMod val="75000"/>
                  </a:schemeClr>
                </a:solidFill>
                <a:latin typeface="arial" panose="020B0604020202020204" pitchFamily="34" charset="0"/>
                <a:sym typeface="Wingdings" panose="05000000000000000000" pitchFamily="2" charset="2"/>
              </a:rPr>
              <a:t> </a:t>
            </a:r>
            <a:br>
              <a:rPr lang="en-US" sz="1600" dirty="0">
                <a:solidFill>
                  <a:schemeClr val="bg2">
                    <a:lumMod val="75000"/>
                  </a:schemeClr>
                </a:solidFill>
                <a:latin typeface="arial" panose="020B0604020202020204" pitchFamily="34" charset="0"/>
                <a:sym typeface="Wingdings" panose="05000000000000000000" pitchFamily="2" charset="2"/>
              </a:rPr>
            </a:br>
            <a:r>
              <a:rPr lang="en-US" sz="1600" dirty="0">
                <a:solidFill>
                  <a:schemeClr val="bg2">
                    <a:lumMod val="75000"/>
                  </a:schemeClr>
                </a:solidFill>
                <a:latin typeface="arial" panose="020B0604020202020204" pitchFamily="34" charset="0"/>
                <a:sym typeface="Wingdings" panose="05000000000000000000" pitchFamily="2" charset="2"/>
              </a:rPr>
              <a:t>Interim </a:t>
            </a:r>
            <a:r>
              <a:rPr lang="en-US" sz="1600" dirty="0" err="1">
                <a:solidFill>
                  <a:schemeClr val="bg2">
                    <a:lumMod val="75000"/>
                  </a:schemeClr>
                </a:solidFill>
                <a:latin typeface="arial" panose="020B0604020202020204" pitchFamily="34" charset="0"/>
                <a:sym typeface="Wingdings" panose="05000000000000000000" pitchFamily="2" charset="2"/>
              </a:rPr>
              <a:t>omgevingsverordening</a:t>
            </a:r>
            <a:r>
              <a:rPr lang="en-US" sz="1600" dirty="0">
                <a:solidFill>
                  <a:schemeClr val="bg2">
                    <a:lumMod val="75000"/>
                  </a:schemeClr>
                </a:solidFill>
                <a:latin typeface="arial" panose="020B0604020202020204" pitchFamily="34" charset="0"/>
                <a:sym typeface="Wingdings" panose="05000000000000000000" pitchFamily="2" charset="2"/>
              </a:rPr>
              <a:t> Noord </a:t>
            </a:r>
            <a:r>
              <a:rPr lang="en-US" sz="1600" dirty="0" err="1">
                <a:solidFill>
                  <a:schemeClr val="bg2">
                    <a:lumMod val="75000"/>
                  </a:schemeClr>
                </a:solidFill>
                <a:latin typeface="arial" panose="020B0604020202020204" pitchFamily="34" charset="0"/>
                <a:sym typeface="Wingdings" panose="05000000000000000000" pitchFamily="2" charset="2"/>
              </a:rPr>
              <a:t>brabant</a:t>
            </a:r>
            <a:endParaRPr lang="en-US" sz="1600" b="0" i="0" dirty="0">
              <a:solidFill>
                <a:schemeClr val="bg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67348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949F-7CE6-4E23-AF16-76471005B98F}"/>
              </a:ext>
            </a:extLst>
          </p:cNvPr>
          <p:cNvSpPr>
            <a:spLocks noGrp="1"/>
          </p:cNvSpPr>
          <p:nvPr>
            <p:ph type="title"/>
          </p:nvPr>
        </p:nvSpPr>
        <p:spPr/>
        <p:txBody>
          <a:bodyPr/>
          <a:lstStyle/>
          <a:p>
            <a:r>
              <a:rPr lang="nl-NL" dirty="0"/>
              <a:t>Daadwerkelijke geluidsmeting </a:t>
            </a:r>
          </a:p>
        </p:txBody>
      </p:sp>
      <p:sp>
        <p:nvSpPr>
          <p:cNvPr id="3" name="Tijdelijke aanduiding voor inhoud 2">
            <a:extLst>
              <a:ext uri="{FF2B5EF4-FFF2-40B4-BE49-F238E27FC236}">
                <a16:creationId xmlns:a16="http://schemas.microsoft.com/office/drawing/2014/main" id="{0ECD398F-A44B-4C2B-AA10-0FE87959FE80}"/>
              </a:ext>
            </a:extLst>
          </p:cNvPr>
          <p:cNvSpPr>
            <a:spLocks noGrp="1"/>
          </p:cNvSpPr>
          <p:nvPr>
            <p:ph idx="1"/>
          </p:nvPr>
        </p:nvSpPr>
        <p:spPr>
          <a:xfrm>
            <a:off x="371476" y="877064"/>
            <a:ext cx="11089004" cy="4419599"/>
          </a:xfrm>
        </p:spPr>
        <p:txBody>
          <a:bodyPr/>
          <a:lstStyle/>
          <a:p>
            <a:pPr marL="0" lvl="0" indent="0">
              <a:buNone/>
            </a:pPr>
            <a:r>
              <a:rPr lang="nl-NL" sz="2400" b="1" dirty="0">
                <a:effectLst/>
                <a:ea typeface="Calibri" panose="020F0502020204030204" pitchFamily="34" charset="0"/>
                <a:cs typeface="Times New Roman" panose="02020603050405020304" pitchFamily="18" charset="0"/>
              </a:rPr>
              <a:t>Geluidonderzoek binnen: industriegeluid (Arbo)</a:t>
            </a:r>
            <a:endParaRPr lang="nl-NL" sz="24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nl-NL" sz="24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400" dirty="0">
                <a:effectLst/>
                <a:ea typeface="Calibri" panose="020F0502020204030204" pitchFamily="34" charset="0"/>
                <a:cs typeface="Times New Roman" panose="02020603050405020304" pitchFamily="18" charset="0"/>
              </a:rPr>
              <a:t>In dit onderzoek ga je aan de slag met een aantal metingen van deel-arbeidsprocessen in een industriële productie hal. Gedurende een werkdag heeft een werknemer een aantal machinale bewerkingen uitgevoerd in een bedrijfshal met een vast achtergrond geluid. Jij gaat de </a:t>
            </a:r>
            <a:r>
              <a:rPr lang="nl-NL" sz="2400" dirty="0" err="1">
                <a:effectLst/>
                <a:ea typeface="Calibri" panose="020F0502020204030204" pitchFamily="34" charset="0"/>
                <a:cs typeface="Times New Roman" panose="02020603050405020304" pitchFamily="18" charset="0"/>
              </a:rPr>
              <a:t>dagbelasting</a:t>
            </a:r>
            <a:r>
              <a:rPr lang="nl-NL" sz="2400" dirty="0">
                <a:effectLst/>
                <a:ea typeface="Calibri" panose="020F0502020204030204" pitchFamily="34" charset="0"/>
                <a:cs typeface="Times New Roman" panose="02020603050405020304" pitchFamily="18" charset="0"/>
              </a:rPr>
              <a:t> van deze persoon aan de hand van de meetresultaten bepalen en hieruit conclusies trekken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atum 3">
            <a:extLst>
              <a:ext uri="{FF2B5EF4-FFF2-40B4-BE49-F238E27FC236}">
                <a16:creationId xmlns:a16="http://schemas.microsoft.com/office/drawing/2014/main" id="{AECF45A5-709A-4887-8FF1-C19C2754E443}"/>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9D21232F-125F-4EB2-A7DE-CAB45C6AD57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6A38C60-9B19-432D-8885-CB41BA039EE4}"/>
              </a:ext>
            </a:extLst>
          </p:cNvPr>
          <p:cNvSpPr>
            <a:spLocks noGrp="1"/>
          </p:cNvSpPr>
          <p:nvPr>
            <p:ph type="sldNum" sz="quarter" idx="12"/>
          </p:nvPr>
        </p:nvSpPr>
        <p:spPr/>
        <p:txBody>
          <a:bodyPr/>
          <a:lstStyle/>
          <a:p>
            <a:fld id="{45B76B8B-DE07-48A4-9913-B57A52F2F853}" type="slidenum">
              <a:rPr lang="nl-NL" noProof="0" smtClean="0"/>
              <a:t>28</a:t>
            </a:fld>
            <a:endParaRPr lang="nl-NL" noProof="0"/>
          </a:p>
        </p:txBody>
      </p:sp>
    </p:spTree>
    <p:extLst>
      <p:ext uri="{BB962C8B-B14F-4D97-AF65-F5344CB8AC3E}">
        <p14:creationId xmlns:p14="http://schemas.microsoft.com/office/powerpoint/2010/main" val="42977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1E34CDCF-CEC6-4E0C-BB3D-A71CB831BA84}"/>
              </a:ext>
            </a:extLst>
          </p:cNvPr>
          <p:cNvPicPr>
            <a:picLocks noGrp="1" noChangeAspect="1"/>
          </p:cNvPicPr>
          <p:nvPr>
            <p:ph idx="1"/>
          </p:nvPr>
        </p:nvPicPr>
        <p:blipFill>
          <a:blip r:embed="rId2"/>
          <a:stretch>
            <a:fillRect/>
          </a:stretch>
        </p:blipFill>
        <p:spPr>
          <a:xfrm>
            <a:off x="371476" y="1759057"/>
            <a:ext cx="10893956" cy="4019543"/>
          </a:xfrm>
        </p:spPr>
      </p:pic>
      <p:sp>
        <p:nvSpPr>
          <p:cNvPr id="4" name="Tijdelijke aanduiding voor datum 3">
            <a:extLst>
              <a:ext uri="{FF2B5EF4-FFF2-40B4-BE49-F238E27FC236}">
                <a16:creationId xmlns:a16="http://schemas.microsoft.com/office/drawing/2014/main" id="{BAC4CA4D-6974-41C9-A98F-8CB67E91B0F1}"/>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320288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Omgevingsgeluid geluidsanalyse</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401956" y="816104"/>
            <a:ext cx="10860404" cy="4419599"/>
          </a:xfrm>
        </p:spPr>
        <p:txBody>
          <a:bodyPr/>
          <a:lstStyle/>
          <a:p>
            <a:pPr marL="0" indent="0">
              <a:buNone/>
            </a:pPr>
            <a:r>
              <a:rPr lang="nl-NL" sz="2400" dirty="0"/>
              <a:t>Waarom? </a:t>
            </a:r>
            <a:br>
              <a:rPr lang="nl-NL" sz="2400" dirty="0"/>
            </a:br>
            <a:br>
              <a:rPr lang="nl-NL" sz="2400" dirty="0"/>
            </a:br>
            <a:r>
              <a:rPr lang="nl-NL" sz="2400" dirty="0"/>
              <a:t>In het kader van de wet milieubeheer; voor normstelling bij vergunning verlening en bij beoordeling van klachten</a:t>
            </a:r>
          </a:p>
          <a:p>
            <a:pPr marL="0" indent="0">
              <a:buNone/>
            </a:pPr>
            <a:endParaRPr lang="nl-NL" sz="2400" dirty="0"/>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97EDCCDE-3CAC-4EBE-82BD-53D99314EE6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29BF577-4877-4B8C-BA55-64768B9B3211}"/>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8" name="Graphic 7" descr="Boeken met effen opvulling">
            <a:hlinkClick r:id="rId2"/>
            <a:extLst>
              <a:ext uri="{FF2B5EF4-FFF2-40B4-BE49-F238E27FC236}">
                <a16:creationId xmlns:a16="http://schemas.microsoft.com/office/drawing/2014/main" id="{6030663C-DD61-4B2E-8484-E80710C16C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067" y="2383377"/>
            <a:ext cx="3941793" cy="3941793"/>
          </a:xfrm>
          <a:prstGeom prst="rect">
            <a:avLst/>
          </a:prstGeom>
        </p:spPr>
      </p:pic>
      <p:sp>
        <p:nvSpPr>
          <p:cNvPr id="9" name="Ondertitel 2">
            <a:extLst>
              <a:ext uri="{FF2B5EF4-FFF2-40B4-BE49-F238E27FC236}">
                <a16:creationId xmlns:a16="http://schemas.microsoft.com/office/drawing/2014/main" id="{728E9EC3-A0C9-4CA4-9C74-22055912C2DE}"/>
              </a:ext>
            </a:extLst>
          </p:cNvPr>
          <p:cNvSpPr txBox="1">
            <a:spLocks/>
          </p:cNvSpPr>
          <p:nvPr/>
        </p:nvSpPr>
        <p:spPr>
          <a:xfrm>
            <a:off x="4034213" y="4556722"/>
            <a:ext cx="11800282"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en-US" sz="2000" b="0" i="0" dirty="0" err="1">
                <a:solidFill>
                  <a:schemeClr val="bg2">
                    <a:lumMod val="75000"/>
                  </a:schemeClr>
                </a:solidFill>
                <a:effectLst/>
                <a:latin typeface="arial" panose="020B0604020202020204" pitchFamily="34" charset="0"/>
              </a:rPr>
              <a:t>Ik</a:t>
            </a:r>
            <a:r>
              <a:rPr lang="en-US" sz="2000" b="0" i="0" dirty="0">
                <a:solidFill>
                  <a:schemeClr val="bg2">
                    <a:lumMod val="75000"/>
                  </a:schemeClr>
                </a:solidFill>
                <a:effectLst/>
                <a:latin typeface="arial" panose="020B0604020202020204" pitchFamily="34" charset="0"/>
              </a:rPr>
              <a:t> ben </a:t>
            </a:r>
            <a:r>
              <a:rPr lang="en-US" sz="2000" b="0" i="0" dirty="0" err="1">
                <a:solidFill>
                  <a:schemeClr val="bg2">
                    <a:lumMod val="75000"/>
                  </a:schemeClr>
                </a:solidFill>
                <a:effectLst/>
                <a:latin typeface="arial" panose="020B0604020202020204" pitchFamily="34" charset="0"/>
              </a:rPr>
              <a:t>een</a:t>
            </a:r>
            <a:r>
              <a:rPr lang="en-US" sz="2000" b="0" i="0" dirty="0">
                <a:solidFill>
                  <a:schemeClr val="bg2">
                    <a:lumMod val="75000"/>
                  </a:schemeClr>
                </a:solidFill>
                <a:effectLst/>
                <a:latin typeface="arial" panose="020B0604020202020204" pitchFamily="34" charset="0"/>
              </a:rPr>
              <a:t> link! </a:t>
            </a:r>
            <a:r>
              <a:rPr lang="en-US" sz="2000" b="0" i="0" dirty="0" err="1">
                <a:solidFill>
                  <a:schemeClr val="bg2">
                    <a:lumMod val="75000"/>
                  </a:schemeClr>
                </a:solidFill>
                <a:effectLst/>
                <a:latin typeface="arial" panose="020B0604020202020204" pitchFamily="34" charset="0"/>
              </a:rPr>
              <a:t>Klik</a:t>
            </a:r>
            <a:r>
              <a:rPr lang="en-US" sz="2000" b="0" i="0" dirty="0">
                <a:solidFill>
                  <a:schemeClr val="bg2">
                    <a:lumMod val="75000"/>
                  </a:schemeClr>
                </a:solidFill>
                <a:effectLst/>
                <a:latin typeface="arial" panose="020B0604020202020204" pitchFamily="34" charset="0"/>
              </a:rPr>
              <a:t> op </a:t>
            </a:r>
            <a:r>
              <a:rPr lang="en-US" sz="2000" b="0" i="0" dirty="0" err="1">
                <a:solidFill>
                  <a:schemeClr val="bg2">
                    <a:lumMod val="75000"/>
                  </a:schemeClr>
                </a:solidFill>
                <a:effectLst/>
                <a:latin typeface="arial" panose="020B0604020202020204" pitchFamily="34" charset="0"/>
              </a:rPr>
              <a:t>mij</a:t>
            </a:r>
            <a:r>
              <a:rPr lang="en-US" sz="2000" dirty="0">
                <a:solidFill>
                  <a:schemeClr val="bg2">
                    <a:lumMod val="75000"/>
                  </a:schemeClr>
                </a:solidFill>
                <a:latin typeface="arial" panose="020B0604020202020204" pitchFamily="34" charset="0"/>
              </a:rPr>
              <a:t> </a:t>
            </a:r>
            <a:r>
              <a:rPr lang="en-US" sz="2000" dirty="0">
                <a:solidFill>
                  <a:schemeClr val="bg2">
                    <a:lumMod val="75000"/>
                  </a:schemeClr>
                </a:solidFill>
                <a:latin typeface="arial" panose="020B0604020202020204" pitchFamily="34" charset="0"/>
                <a:sym typeface="Wingdings" panose="05000000000000000000" pitchFamily="2" charset="2"/>
              </a:rPr>
              <a:t> </a:t>
            </a:r>
            <a:br>
              <a:rPr lang="en-US" sz="2000" dirty="0">
                <a:solidFill>
                  <a:schemeClr val="bg2">
                    <a:lumMod val="75000"/>
                  </a:schemeClr>
                </a:solidFill>
                <a:latin typeface="arial" panose="020B0604020202020204" pitchFamily="34" charset="0"/>
                <a:sym typeface="Wingdings" panose="05000000000000000000" pitchFamily="2" charset="2"/>
              </a:rPr>
            </a:br>
            <a:r>
              <a:rPr lang="en-US" sz="2000" dirty="0" err="1">
                <a:solidFill>
                  <a:schemeClr val="bg2">
                    <a:lumMod val="75000"/>
                  </a:schemeClr>
                </a:solidFill>
                <a:latin typeface="arial" panose="020B0604020202020204" pitchFamily="34" charset="0"/>
                <a:sym typeface="Wingdings" panose="05000000000000000000" pitchFamily="2" charset="2"/>
              </a:rPr>
              <a:t>Infomil</a:t>
            </a:r>
            <a:r>
              <a:rPr lang="en-US" sz="2000" dirty="0">
                <a:solidFill>
                  <a:schemeClr val="bg2">
                    <a:lumMod val="75000"/>
                  </a:schemeClr>
                </a:solidFill>
                <a:latin typeface="arial" panose="020B0604020202020204" pitchFamily="34" charset="0"/>
                <a:sym typeface="Wingdings" panose="05000000000000000000" pitchFamily="2" charset="2"/>
              </a:rPr>
              <a:t> – Dossier Wet </a:t>
            </a:r>
            <a:r>
              <a:rPr lang="en-US" sz="2000" dirty="0" err="1">
                <a:solidFill>
                  <a:schemeClr val="bg2">
                    <a:lumMod val="75000"/>
                  </a:schemeClr>
                </a:solidFill>
                <a:latin typeface="arial" panose="020B0604020202020204" pitchFamily="34" charset="0"/>
                <a:sym typeface="Wingdings" panose="05000000000000000000" pitchFamily="2" charset="2"/>
              </a:rPr>
              <a:t>milieubeheer</a:t>
            </a:r>
            <a:r>
              <a:rPr lang="en-US" sz="2000" dirty="0">
                <a:solidFill>
                  <a:schemeClr val="bg2">
                    <a:lumMod val="75000"/>
                  </a:schemeClr>
                </a:solidFill>
                <a:latin typeface="arial" panose="020B0604020202020204" pitchFamily="34" charset="0"/>
                <a:sym typeface="Wingdings" panose="05000000000000000000" pitchFamily="2" charset="2"/>
              </a:rPr>
              <a:t> </a:t>
            </a:r>
            <a:r>
              <a:rPr lang="en-US" sz="2000" dirty="0" err="1">
                <a:solidFill>
                  <a:schemeClr val="bg2">
                    <a:lumMod val="75000"/>
                  </a:schemeClr>
                </a:solidFill>
                <a:latin typeface="arial" panose="020B0604020202020204" pitchFamily="34" charset="0"/>
                <a:sym typeface="Wingdings" panose="05000000000000000000" pitchFamily="2" charset="2"/>
              </a:rPr>
              <a:t>en</a:t>
            </a:r>
            <a:r>
              <a:rPr lang="en-US" sz="2000" dirty="0">
                <a:solidFill>
                  <a:schemeClr val="bg2">
                    <a:lumMod val="75000"/>
                  </a:schemeClr>
                </a:solidFill>
                <a:latin typeface="arial" panose="020B0604020202020204" pitchFamily="34" charset="0"/>
                <a:sym typeface="Wingdings" panose="05000000000000000000" pitchFamily="2" charset="2"/>
              </a:rPr>
              <a:t> </a:t>
            </a:r>
            <a:r>
              <a:rPr lang="en-US" sz="2000" dirty="0" err="1">
                <a:solidFill>
                  <a:schemeClr val="bg2">
                    <a:lumMod val="75000"/>
                  </a:schemeClr>
                </a:solidFill>
                <a:latin typeface="arial" panose="020B0604020202020204" pitchFamily="34" charset="0"/>
                <a:sym typeface="Wingdings" panose="05000000000000000000" pitchFamily="2" charset="2"/>
              </a:rPr>
              <a:t>geluid</a:t>
            </a:r>
            <a:r>
              <a:rPr lang="en-US" sz="2000" dirty="0">
                <a:solidFill>
                  <a:schemeClr val="bg2">
                    <a:lumMod val="75000"/>
                  </a:schemeClr>
                </a:solidFill>
                <a:latin typeface="arial" panose="020B0604020202020204" pitchFamily="34" charset="0"/>
                <a:sym typeface="Wingdings" panose="05000000000000000000" pitchFamily="2" charset="2"/>
              </a:rPr>
              <a:t> </a:t>
            </a:r>
            <a:endParaRPr lang="en-US" sz="2000" b="0" i="0" dirty="0">
              <a:solidFill>
                <a:schemeClr val="bg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4089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949F-7CE6-4E23-AF16-76471005B98F}"/>
              </a:ext>
            </a:extLst>
          </p:cNvPr>
          <p:cNvSpPr>
            <a:spLocks noGrp="1"/>
          </p:cNvSpPr>
          <p:nvPr>
            <p:ph type="title"/>
          </p:nvPr>
        </p:nvSpPr>
        <p:spPr/>
        <p:txBody>
          <a:bodyPr/>
          <a:lstStyle/>
          <a:p>
            <a:r>
              <a:rPr lang="nl-NL" dirty="0"/>
              <a:t>Daadwerkelijke geluidsmeting </a:t>
            </a:r>
          </a:p>
        </p:txBody>
      </p:sp>
      <p:sp>
        <p:nvSpPr>
          <p:cNvPr id="3" name="Tijdelijke aanduiding voor inhoud 2">
            <a:extLst>
              <a:ext uri="{FF2B5EF4-FFF2-40B4-BE49-F238E27FC236}">
                <a16:creationId xmlns:a16="http://schemas.microsoft.com/office/drawing/2014/main" id="{0ECD398F-A44B-4C2B-AA10-0FE87959FE80}"/>
              </a:ext>
            </a:extLst>
          </p:cNvPr>
          <p:cNvSpPr>
            <a:spLocks noGrp="1"/>
          </p:cNvSpPr>
          <p:nvPr>
            <p:ph idx="1"/>
          </p:nvPr>
        </p:nvSpPr>
        <p:spPr>
          <a:xfrm>
            <a:off x="371476" y="877064"/>
            <a:ext cx="11089004" cy="4419599"/>
          </a:xfrm>
        </p:spPr>
        <p:txBody>
          <a:bodyPr/>
          <a:lstStyle/>
          <a:p>
            <a:pPr marL="0" indent="0">
              <a:lnSpc>
                <a:spcPct val="107000"/>
              </a:lnSpc>
              <a:spcAft>
                <a:spcPts val="800"/>
              </a:spcAft>
              <a:buNone/>
            </a:pPr>
            <a:r>
              <a:rPr lang="nl-NL" sz="2400" b="1" dirty="0">
                <a:effectLst/>
                <a:ea typeface="Calibri" panose="020F0502020204030204" pitchFamily="34" charset="0"/>
                <a:cs typeface="Times New Roman" panose="02020603050405020304" pitchFamily="18" charset="0"/>
              </a:rPr>
              <a:t>Vragen:</a:t>
            </a:r>
            <a:endParaRPr lang="nl-NL" sz="24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l-NL" sz="2400" dirty="0">
                <a:effectLst/>
                <a:ea typeface="Times New Roman" panose="02020603050405020304" pitchFamily="18" charset="0"/>
                <a:cs typeface="Times New Roman" panose="02020603050405020304" pitchFamily="18" charset="0"/>
              </a:rPr>
              <a:t>Wat is de </a:t>
            </a:r>
            <a:r>
              <a:rPr lang="nl-NL" sz="2400" dirty="0">
                <a:solidFill>
                  <a:srgbClr val="000000"/>
                </a:solidFill>
                <a:effectLst/>
                <a:ea typeface="Times New Roman" panose="02020603050405020304" pitchFamily="18" charset="0"/>
                <a:cs typeface="Times New Roman" panose="02020603050405020304" pitchFamily="18" charset="0"/>
              </a:rPr>
              <a:t>totale gemidd</a:t>
            </a:r>
            <a:r>
              <a:rPr lang="nl-NL" sz="2400" dirty="0">
                <a:solidFill>
                  <a:srgbClr val="121110"/>
                </a:solidFill>
                <a:effectLst/>
                <a:ea typeface="Times New Roman" panose="02020603050405020304" pitchFamily="18" charset="0"/>
                <a:cs typeface="Times New Roman" panose="02020603050405020304" pitchFamily="18" charset="0"/>
              </a:rPr>
              <a:t>e</a:t>
            </a:r>
            <a:r>
              <a:rPr lang="nl-NL" sz="2400" dirty="0">
                <a:solidFill>
                  <a:srgbClr val="000000"/>
                </a:solidFill>
                <a:effectLst/>
                <a:ea typeface="Times New Roman" panose="02020603050405020304" pitchFamily="18" charset="0"/>
                <a:cs typeface="Times New Roman" panose="02020603050405020304" pitchFamily="18" charset="0"/>
              </a:rPr>
              <a:t>lde dagdosis L</a:t>
            </a:r>
            <a:r>
              <a:rPr lang="nl-NL" sz="2400" baseline="-25000" dirty="0">
                <a:solidFill>
                  <a:srgbClr val="000000"/>
                </a:solidFill>
                <a:effectLst/>
                <a:ea typeface="Times New Roman" panose="02020603050405020304" pitchFamily="18" charset="0"/>
                <a:cs typeface="Times New Roman" panose="02020603050405020304" pitchFamily="18" charset="0"/>
              </a:rPr>
              <a:t>E</a:t>
            </a:r>
            <a:r>
              <a:rPr lang="nl-NL" sz="2400" baseline="-25000" dirty="0">
                <a:solidFill>
                  <a:srgbClr val="121110"/>
                </a:solidFill>
                <a:effectLst/>
                <a:ea typeface="Times New Roman" panose="02020603050405020304" pitchFamily="18" charset="0"/>
                <a:cs typeface="Times New Roman" panose="02020603050405020304" pitchFamily="18" charset="0"/>
              </a:rPr>
              <a:t>X,</a:t>
            </a:r>
            <a:r>
              <a:rPr lang="nl-NL" sz="2400" baseline="-25000" dirty="0">
                <a:solidFill>
                  <a:srgbClr val="000000"/>
                </a:solidFill>
                <a:effectLst/>
                <a:ea typeface="Times New Roman" panose="02020603050405020304" pitchFamily="18" charset="0"/>
                <a:cs typeface="Times New Roman" panose="02020603050405020304" pitchFamily="18" charset="0"/>
              </a:rPr>
              <a:t>T</a:t>
            </a:r>
            <a:r>
              <a:rPr lang="nl-NL" sz="2400" dirty="0">
                <a:solidFill>
                  <a:srgbClr val="000000"/>
                </a:solidFill>
                <a:effectLst/>
                <a:ea typeface="Times New Roman" panose="02020603050405020304" pitchFamily="18" charset="0"/>
                <a:cs typeface="Times New Roman" panose="02020603050405020304" pitchFamily="18" charset="0"/>
              </a:rPr>
              <a:t> ? Laat je berekening zien.</a:t>
            </a:r>
            <a:endParaRPr lang="nl-NL" sz="2400" dirty="0">
              <a:effectLst/>
              <a:ea typeface="Times New Roman" panose="02020603050405020304" pitchFamily="18" charset="0"/>
              <a:cs typeface="Times New Roman" panose="02020603050405020304" pitchFamily="18" charset="0"/>
            </a:endParaRPr>
          </a:p>
          <a:p>
            <a:pPr marL="0" indent="0">
              <a:buNone/>
            </a:pPr>
            <a:br>
              <a:rPr lang="nl-NL" sz="2400" dirty="0">
                <a:effectLst/>
                <a:ea typeface="Calibri" panose="020F0502020204030204" pitchFamily="34" charset="0"/>
              </a:rPr>
            </a:br>
            <a:r>
              <a:rPr lang="nl-NL" sz="2400" dirty="0">
                <a:effectLst/>
                <a:ea typeface="Calibri" panose="020F0502020204030204" pitchFamily="34" charset="0"/>
              </a:rPr>
              <a:t>Geef aan wat de werkgever in deze situatie moet doen. Licht je antwoord toe.</a:t>
            </a:r>
            <a:endParaRPr lang="nl-NL" sz="2400" dirty="0"/>
          </a:p>
        </p:txBody>
      </p:sp>
      <p:sp>
        <p:nvSpPr>
          <p:cNvPr id="4" name="Tijdelijke aanduiding voor datum 3">
            <a:extLst>
              <a:ext uri="{FF2B5EF4-FFF2-40B4-BE49-F238E27FC236}">
                <a16:creationId xmlns:a16="http://schemas.microsoft.com/office/drawing/2014/main" id="{AECF45A5-709A-4887-8FF1-C19C2754E443}"/>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9D21232F-125F-4EB2-A7DE-CAB45C6AD57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6A38C60-9B19-432D-8885-CB41BA039EE4}"/>
              </a:ext>
            </a:extLst>
          </p:cNvPr>
          <p:cNvSpPr>
            <a:spLocks noGrp="1"/>
          </p:cNvSpPr>
          <p:nvPr>
            <p:ph type="sldNum" sz="quarter" idx="12"/>
          </p:nvPr>
        </p:nvSpPr>
        <p:spPr/>
        <p:txBody>
          <a:bodyPr/>
          <a:lstStyle/>
          <a:p>
            <a:fld id="{45B76B8B-DE07-48A4-9913-B57A52F2F853}" type="slidenum">
              <a:rPr lang="nl-NL" noProof="0" smtClean="0"/>
              <a:t>30</a:t>
            </a:fld>
            <a:endParaRPr lang="nl-NL" noProof="0"/>
          </a:p>
        </p:txBody>
      </p:sp>
    </p:spTree>
    <p:extLst>
      <p:ext uri="{BB962C8B-B14F-4D97-AF65-F5344CB8AC3E}">
        <p14:creationId xmlns:p14="http://schemas.microsoft.com/office/powerpoint/2010/main" val="279536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949F-7CE6-4E23-AF16-76471005B98F}"/>
              </a:ext>
            </a:extLst>
          </p:cNvPr>
          <p:cNvSpPr>
            <a:spLocks noGrp="1"/>
          </p:cNvSpPr>
          <p:nvPr>
            <p:ph type="title"/>
          </p:nvPr>
        </p:nvSpPr>
        <p:spPr/>
        <p:txBody>
          <a:bodyPr/>
          <a:lstStyle/>
          <a:p>
            <a:r>
              <a:rPr lang="nl-NL" dirty="0"/>
              <a:t>Daadwerkelijke geluidsmeting </a:t>
            </a:r>
          </a:p>
        </p:txBody>
      </p:sp>
      <p:sp>
        <p:nvSpPr>
          <p:cNvPr id="3" name="Tijdelijke aanduiding voor inhoud 2">
            <a:extLst>
              <a:ext uri="{FF2B5EF4-FFF2-40B4-BE49-F238E27FC236}">
                <a16:creationId xmlns:a16="http://schemas.microsoft.com/office/drawing/2014/main" id="{0ECD398F-A44B-4C2B-AA10-0FE87959FE80}"/>
              </a:ext>
            </a:extLst>
          </p:cNvPr>
          <p:cNvSpPr>
            <a:spLocks noGrp="1"/>
          </p:cNvSpPr>
          <p:nvPr>
            <p:ph idx="1"/>
          </p:nvPr>
        </p:nvSpPr>
        <p:spPr>
          <a:xfrm>
            <a:off x="371476" y="877064"/>
            <a:ext cx="11089004" cy="4419599"/>
          </a:xfrm>
        </p:spPr>
        <p:txBody>
          <a:bodyPr/>
          <a:lstStyle/>
          <a:p>
            <a:pPr marL="0" indent="0">
              <a:lnSpc>
                <a:spcPct val="107000"/>
              </a:lnSpc>
              <a:spcAft>
                <a:spcPts val="800"/>
              </a:spcAft>
              <a:buNone/>
            </a:pPr>
            <a:r>
              <a:rPr lang="nl-NL" sz="2400" b="1" dirty="0">
                <a:effectLst/>
                <a:ea typeface="Calibri" panose="020F0502020204030204" pitchFamily="34" charset="0"/>
                <a:cs typeface="Times New Roman" panose="02020603050405020304" pitchFamily="18" charset="0"/>
              </a:rPr>
              <a:t>Vragen:</a:t>
            </a:r>
            <a:endParaRPr lang="nl-NL" sz="24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l-NL" sz="2400" dirty="0">
                <a:effectLst/>
                <a:ea typeface="Times New Roman" panose="02020603050405020304" pitchFamily="18" charset="0"/>
                <a:cs typeface="Times New Roman" panose="02020603050405020304" pitchFamily="18" charset="0"/>
              </a:rPr>
              <a:t>Wat is de </a:t>
            </a:r>
            <a:r>
              <a:rPr lang="nl-NL" sz="2400" dirty="0">
                <a:solidFill>
                  <a:srgbClr val="000000"/>
                </a:solidFill>
                <a:effectLst/>
                <a:ea typeface="Times New Roman" panose="02020603050405020304" pitchFamily="18" charset="0"/>
                <a:cs typeface="Times New Roman" panose="02020603050405020304" pitchFamily="18" charset="0"/>
              </a:rPr>
              <a:t>totale gemidd</a:t>
            </a:r>
            <a:r>
              <a:rPr lang="nl-NL" sz="2400" dirty="0">
                <a:solidFill>
                  <a:srgbClr val="121110"/>
                </a:solidFill>
                <a:effectLst/>
                <a:ea typeface="Times New Roman" panose="02020603050405020304" pitchFamily="18" charset="0"/>
                <a:cs typeface="Times New Roman" panose="02020603050405020304" pitchFamily="18" charset="0"/>
              </a:rPr>
              <a:t>e</a:t>
            </a:r>
            <a:r>
              <a:rPr lang="nl-NL" sz="2400" dirty="0">
                <a:solidFill>
                  <a:srgbClr val="000000"/>
                </a:solidFill>
                <a:effectLst/>
                <a:ea typeface="Times New Roman" panose="02020603050405020304" pitchFamily="18" charset="0"/>
                <a:cs typeface="Times New Roman" panose="02020603050405020304" pitchFamily="18" charset="0"/>
              </a:rPr>
              <a:t>lde dagdosis L</a:t>
            </a:r>
            <a:r>
              <a:rPr lang="nl-NL" sz="2400" baseline="-25000" dirty="0">
                <a:solidFill>
                  <a:srgbClr val="000000"/>
                </a:solidFill>
                <a:effectLst/>
                <a:ea typeface="Times New Roman" panose="02020603050405020304" pitchFamily="18" charset="0"/>
                <a:cs typeface="Times New Roman" panose="02020603050405020304" pitchFamily="18" charset="0"/>
              </a:rPr>
              <a:t>E</a:t>
            </a:r>
            <a:r>
              <a:rPr lang="nl-NL" sz="2400" baseline="-25000" dirty="0">
                <a:solidFill>
                  <a:srgbClr val="121110"/>
                </a:solidFill>
                <a:effectLst/>
                <a:ea typeface="Times New Roman" panose="02020603050405020304" pitchFamily="18" charset="0"/>
                <a:cs typeface="Times New Roman" panose="02020603050405020304" pitchFamily="18" charset="0"/>
              </a:rPr>
              <a:t>X,</a:t>
            </a:r>
            <a:r>
              <a:rPr lang="nl-NL" sz="2400" baseline="-25000" dirty="0">
                <a:solidFill>
                  <a:srgbClr val="000000"/>
                </a:solidFill>
                <a:effectLst/>
                <a:ea typeface="Times New Roman" panose="02020603050405020304" pitchFamily="18" charset="0"/>
                <a:cs typeface="Times New Roman" panose="02020603050405020304" pitchFamily="18" charset="0"/>
              </a:rPr>
              <a:t>T</a:t>
            </a:r>
            <a:r>
              <a:rPr lang="nl-NL" sz="2400" dirty="0">
                <a:solidFill>
                  <a:srgbClr val="000000"/>
                </a:solidFill>
                <a:effectLst/>
                <a:ea typeface="Times New Roman" panose="02020603050405020304" pitchFamily="18" charset="0"/>
                <a:cs typeface="Times New Roman" panose="02020603050405020304" pitchFamily="18" charset="0"/>
              </a:rPr>
              <a:t> ? Laat je berekening zien.</a:t>
            </a:r>
            <a:endParaRPr lang="nl-NL" sz="2400" dirty="0">
              <a:effectLst/>
              <a:ea typeface="Times New Roman" panose="02020603050405020304" pitchFamily="18" charset="0"/>
              <a:cs typeface="Times New Roman" panose="02020603050405020304" pitchFamily="18" charset="0"/>
            </a:endParaRPr>
          </a:p>
          <a:p>
            <a:pPr marL="0" indent="0">
              <a:buNone/>
            </a:pPr>
            <a:endParaRPr lang="nl-NL" sz="2400" dirty="0"/>
          </a:p>
          <a:p>
            <a:pPr marL="0" indent="0">
              <a:buNone/>
            </a:pPr>
            <a:r>
              <a:rPr lang="nl-NL" sz="2400" dirty="0" err="1">
                <a:solidFill>
                  <a:srgbClr val="121110"/>
                </a:solidFill>
                <a:effectLst/>
                <a:ea typeface="Calibri" panose="020F0502020204030204" pitchFamily="34" charset="0"/>
                <a:cs typeface="Times New Roman" panose="02020603050405020304" pitchFamily="18" charset="0"/>
              </a:rPr>
              <a:t>L</a:t>
            </a:r>
            <a:r>
              <a:rPr lang="nl-NL" sz="2400" baseline="-25000" dirty="0" err="1">
                <a:solidFill>
                  <a:srgbClr val="121110"/>
                </a:solidFill>
                <a:effectLst/>
                <a:ea typeface="Calibri" panose="020F0502020204030204" pitchFamily="34" charset="0"/>
                <a:cs typeface="Times New Roman" panose="02020603050405020304" pitchFamily="18" charset="0"/>
              </a:rPr>
              <a:t>EX</a:t>
            </a:r>
            <a:r>
              <a:rPr lang="nl-NL" sz="2400" dirty="0" err="1">
                <a:solidFill>
                  <a:srgbClr val="121110"/>
                </a:solidFill>
                <a:effectLst/>
                <a:ea typeface="Calibri" panose="020F0502020204030204" pitchFamily="34" charset="0"/>
                <a:cs typeface="Times New Roman" panose="02020603050405020304" pitchFamily="18" charset="0"/>
              </a:rPr>
              <a:t>t</a:t>
            </a:r>
            <a:r>
              <a:rPr lang="nl-NL" sz="2400" dirty="0">
                <a:solidFill>
                  <a:srgbClr val="121110"/>
                </a:solidFill>
                <a:effectLst/>
                <a:ea typeface="Calibri" panose="020F0502020204030204" pitchFamily="34" charset="0"/>
                <a:cs typeface="Times New Roman" panose="02020603050405020304" pitchFamily="18" charset="0"/>
              </a:rPr>
              <a:t> = </a:t>
            </a:r>
            <a:r>
              <a:rPr lang="nl-NL" sz="2400" dirty="0" err="1">
                <a:solidFill>
                  <a:srgbClr val="121110"/>
                </a:solidFill>
                <a:effectLst/>
                <a:ea typeface="Calibri" panose="020F0502020204030204" pitchFamily="34" charset="0"/>
                <a:cs typeface="Times New Roman" panose="02020603050405020304" pitchFamily="18" charset="0"/>
              </a:rPr>
              <a:t>L</a:t>
            </a:r>
            <a:r>
              <a:rPr lang="nl-NL" sz="2400" baseline="-25000" dirty="0" err="1">
                <a:solidFill>
                  <a:srgbClr val="121110"/>
                </a:solidFill>
                <a:effectLst/>
                <a:ea typeface="Calibri" panose="020F0502020204030204" pitchFamily="34" charset="0"/>
                <a:cs typeface="Times New Roman" panose="02020603050405020304" pitchFamily="18" charset="0"/>
              </a:rPr>
              <a:t>Aeqw</a:t>
            </a:r>
            <a:r>
              <a:rPr lang="nl-NL" sz="2400" dirty="0">
                <a:solidFill>
                  <a:srgbClr val="121110"/>
                </a:solidFill>
                <a:effectLst/>
                <a:ea typeface="Calibri" panose="020F0502020204030204" pitchFamily="34" charset="0"/>
                <a:cs typeface="Times New Roman" panose="02020603050405020304" pitchFamily="18" charset="0"/>
              </a:rPr>
              <a:t> – correctiefactor</a:t>
            </a:r>
            <a:br>
              <a:rPr lang="nl-NL" sz="2400" dirty="0">
                <a:solidFill>
                  <a:srgbClr val="121110"/>
                </a:solidFill>
                <a:effectLst/>
                <a:ea typeface="Calibri" panose="020F0502020204030204" pitchFamily="34" charset="0"/>
                <a:cs typeface="Times New Roman" panose="02020603050405020304" pitchFamily="18" charset="0"/>
              </a:rPr>
            </a:br>
            <a:br>
              <a:rPr lang="nl-NL" sz="2400" dirty="0">
                <a:solidFill>
                  <a:srgbClr val="121110"/>
                </a:solidFill>
                <a:effectLst/>
                <a:ea typeface="Calibri" panose="020F0502020204030204" pitchFamily="34" charset="0"/>
                <a:cs typeface="Times New Roman" panose="02020603050405020304" pitchFamily="18" charset="0"/>
              </a:rPr>
            </a:br>
            <a:br>
              <a:rPr lang="nl-NL" sz="2400" dirty="0">
                <a:solidFill>
                  <a:srgbClr val="121110"/>
                </a:solidFill>
                <a:effectLst/>
                <a:ea typeface="Calibri" panose="020F0502020204030204" pitchFamily="34" charset="0"/>
                <a:cs typeface="Times New Roman" panose="02020603050405020304" pitchFamily="18" charset="0"/>
              </a:rPr>
            </a:br>
            <a:br>
              <a:rPr lang="nl-NL" sz="2400" dirty="0">
                <a:solidFill>
                  <a:srgbClr val="121110"/>
                </a:solidFill>
                <a:effectLst/>
                <a:ea typeface="Calibri" panose="020F0502020204030204" pitchFamily="34" charset="0"/>
                <a:cs typeface="Times New Roman" panose="02020603050405020304" pitchFamily="18" charset="0"/>
              </a:rPr>
            </a:br>
            <a:endParaRPr lang="nl-NL" sz="2400" dirty="0">
              <a:effectLst/>
              <a:ea typeface="Calibri" panose="020F0502020204030204" pitchFamily="34" charset="0"/>
              <a:cs typeface="Times New Roman" panose="02020603050405020304" pitchFamily="18" charset="0"/>
            </a:endParaRPr>
          </a:p>
          <a:p>
            <a:pPr marL="0" indent="0">
              <a:buNone/>
            </a:pPr>
            <a:endParaRPr lang="nl-NL" sz="2400" dirty="0"/>
          </a:p>
        </p:txBody>
      </p:sp>
      <p:sp>
        <p:nvSpPr>
          <p:cNvPr id="4" name="Tijdelijke aanduiding voor datum 3">
            <a:extLst>
              <a:ext uri="{FF2B5EF4-FFF2-40B4-BE49-F238E27FC236}">
                <a16:creationId xmlns:a16="http://schemas.microsoft.com/office/drawing/2014/main" id="{AECF45A5-709A-4887-8FF1-C19C2754E443}"/>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7" name="Rechthoek 6">
            <a:extLst>
              <a:ext uri="{FF2B5EF4-FFF2-40B4-BE49-F238E27FC236}">
                <a16:creationId xmlns:a16="http://schemas.microsoft.com/office/drawing/2014/main" id="{50CAE6FA-03AB-44D6-8573-7930D1C549C5}"/>
              </a:ext>
            </a:extLst>
          </p:cNvPr>
          <p:cNvSpPr/>
          <p:nvPr/>
        </p:nvSpPr>
        <p:spPr>
          <a:xfrm>
            <a:off x="6400800" y="1210817"/>
            <a:ext cx="3383280" cy="701040"/>
          </a:xfrm>
          <a:prstGeom prst="rect">
            <a:avLst/>
          </a:prstGeom>
          <a:noFill/>
          <a:ln w="76200">
            <a:solidFill>
              <a:srgbClr val="C12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B11C583-AC6E-4A2D-BB8F-CCE1BD99F785}"/>
              </a:ext>
            </a:extLst>
          </p:cNvPr>
          <p:cNvSpPr txBox="1"/>
          <p:nvPr/>
        </p:nvSpPr>
        <p:spPr>
          <a:xfrm>
            <a:off x="371476" y="4199860"/>
            <a:ext cx="7230890" cy="523220"/>
          </a:xfrm>
          <a:prstGeom prst="rect">
            <a:avLst/>
          </a:prstGeom>
          <a:noFill/>
        </p:spPr>
        <p:txBody>
          <a:bodyPr wrap="none" rtlCol="0">
            <a:spAutoFit/>
          </a:bodyPr>
          <a:lstStyle/>
          <a:p>
            <a:r>
              <a:rPr lang="nl-NL" sz="2800" dirty="0">
                <a:solidFill>
                  <a:schemeClr val="accent3">
                    <a:lumMod val="40000"/>
                    <a:lumOff val="60000"/>
                  </a:schemeClr>
                </a:solidFill>
                <a:effectLst/>
                <a:ea typeface="Calibri" panose="020F0502020204030204" pitchFamily="34" charset="0"/>
                <a:cs typeface="Times New Roman" panose="02020603050405020304" pitchFamily="18" charset="0"/>
              </a:rPr>
              <a:t>Voor een voorbeeld berekening zie dia 16 </a:t>
            </a:r>
            <a:r>
              <a:rPr lang="nl-NL" sz="2800" dirty="0">
                <a:solidFill>
                  <a:schemeClr val="accent3">
                    <a:lumMod val="40000"/>
                    <a:lumOff val="60000"/>
                  </a:schemeClr>
                </a:solidFill>
                <a:effectLst/>
                <a:ea typeface="Calibri" panose="020F0502020204030204" pitchFamily="34" charset="0"/>
                <a:cs typeface="Times New Roman" panose="02020603050405020304" pitchFamily="18" charset="0"/>
                <a:sym typeface="Wingdings" panose="05000000000000000000" pitchFamily="2" charset="2"/>
              </a:rPr>
              <a:t></a:t>
            </a:r>
            <a:endParaRPr lang="nl-NL" sz="2800" dirty="0">
              <a:solidFill>
                <a:schemeClr val="accent3">
                  <a:lumMod val="40000"/>
                  <a:lumOff val="60000"/>
                </a:schemeClr>
              </a:solidFill>
            </a:endParaRPr>
          </a:p>
        </p:txBody>
      </p:sp>
    </p:spTree>
    <p:extLst>
      <p:ext uri="{BB962C8B-B14F-4D97-AF65-F5344CB8AC3E}">
        <p14:creationId xmlns:p14="http://schemas.microsoft.com/office/powerpoint/2010/main" val="149810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562C0-D0D7-40BA-83B6-817A9232AF8A}"/>
              </a:ext>
            </a:extLst>
          </p:cNvPr>
          <p:cNvSpPr>
            <a:spLocks noGrp="1"/>
          </p:cNvSpPr>
          <p:nvPr>
            <p:ph type="title"/>
          </p:nvPr>
        </p:nvSpPr>
        <p:spPr/>
        <p:txBody>
          <a:bodyPr/>
          <a:lstStyle/>
          <a:p>
            <a:r>
              <a:rPr lang="nl-NL" dirty="0"/>
              <a:t>Luchtmeting</a:t>
            </a:r>
          </a:p>
        </p:txBody>
      </p:sp>
      <p:sp>
        <p:nvSpPr>
          <p:cNvPr id="3" name="Tijdelijke aanduiding voor inhoud 2">
            <a:extLst>
              <a:ext uri="{FF2B5EF4-FFF2-40B4-BE49-F238E27FC236}">
                <a16:creationId xmlns:a16="http://schemas.microsoft.com/office/drawing/2014/main" id="{3F016FC7-99D7-4572-8F7F-F6343C27987E}"/>
              </a:ext>
            </a:extLst>
          </p:cNvPr>
          <p:cNvSpPr>
            <a:spLocks noGrp="1"/>
          </p:cNvSpPr>
          <p:nvPr>
            <p:ph idx="1"/>
          </p:nvPr>
        </p:nvSpPr>
        <p:spPr>
          <a:xfrm>
            <a:off x="371476" y="993458"/>
            <a:ext cx="11449050" cy="4419599"/>
          </a:xfrm>
        </p:spPr>
        <p:txBody>
          <a:bodyPr/>
          <a:lstStyle/>
          <a:p>
            <a:pPr marL="0" indent="0">
              <a:buNone/>
            </a:pPr>
            <a:r>
              <a:rPr lang="nl-NL" sz="2400" b="1" dirty="0">
                <a:effectLst/>
                <a:ea typeface="Calibri" panose="020F0502020204030204" pitchFamily="34" charset="0"/>
                <a:cs typeface="Times New Roman" panose="02020603050405020304" pitchFamily="18" charset="0"/>
              </a:rPr>
              <a:t>1.Nationaal Samenwerkingsprogramma Luchtkwaliteit </a:t>
            </a:r>
            <a:endParaRPr lang="nl-NL" sz="2400" dirty="0">
              <a:effectLst/>
              <a:ea typeface="Calibri" panose="020F0502020204030204" pitchFamily="34" charset="0"/>
              <a:cs typeface="Times New Roman" panose="02020603050405020304" pitchFamily="18" charset="0"/>
            </a:endParaRPr>
          </a:p>
          <a:p>
            <a:pPr marL="0" indent="0">
              <a:buNone/>
            </a:pPr>
            <a:r>
              <a:rPr lang="nl-NL" sz="2400" u="sng" dirty="0">
                <a:solidFill>
                  <a:srgbClr val="0563C1"/>
                </a:solidFill>
                <a:effectLst/>
                <a:ea typeface="Calibri" panose="020F0502020204030204" pitchFamily="34" charset="0"/>
                <a:cs typeface="Times New Roman" panose="02020603050405020304" pitchFamily="18" charset="0"/>
                <a:hlinkClick r:id="rId2"/>
              </a:rPr>
              <a:t>http://www.nsl-monitoring.nl/</a:t>
            </a:r>
            <a:br>
              <a:rPr lang="nl-NL" sz="2400" u="sng" dirty="0">
                <a:solidFill>
                  <a:srgbClr val="0563C1"/>
                </a:solidFill>
                <a:effectLst/>
                <a:ea typeface="Calibri" panose="020F0502020204030204" pitchFamily="34" charset="0"/>
                <a:cs typeface="Times New Roman" panose="02020603050405020304" pitchFamily="18" charset="0"/>
              </a:rPr>
            </a:br>
            <a:endParaRPr lang="nl-NL" sz="2400" dirty="0">
              <a:effectLst/>
              <a:ea typeface="Calibri" panose="020F0502020204030204" pitchFamily="34" charset="0"/>
              <a:cs typeface="Times New Roman" panose="02020603050405020304" pitchFamily="18" charset="0"/>
            </a:endParaRPr>
          </a:p>
          <a:p>
            <a:r>
              <a:rPr lang="nl-NL" sz="2400" dirty="0">
                <a:effectLst/>
                <a:ea typeface="Calibri" panose="020F0502020204030204" pitchFamily="34" charset="0"/>
                <a:cs typeface="Times New Roman" panose="02020603050405020304" pitchFamily="18" charset="0"/>
              </a:rPr>
              <a:t>Ga naar de Kaart en zoom in op de locaties van je onderzoeksgebied. Toon de rekenpunten en de wegvakken. Op basis waarvan wordt de luchtkwaliteit berekend?</a:t>
            </a:r>
          </a:p>
          <a:p>
            <a:r>
              <a:rPr lang="nl-NL" sz="2400" dirty="0">
                <a:effectLst/>
                <a:ea typeface="Calibri" panose="020F0502020204030204" pitchFamily="34" charset="0"/>
                <a:cs typeface="Times New Roman" panose="02020603050405020304" pitchFamily="18" charset="0"/>
              </a:rPr>
              <a:t>Geef in woorden aan welke rekenpuntkenmerken het programma kan tonen.</a:t>
            </a:r>
          </a:p>
          <a:p>
            <a:r>
              <a:rPr lang="nl-NL" sz="2400" dirty="0">
                <a:effectLst/>
                <a:ea typeface="Calibri" panose="020F0502020204030204" pitchFamily="34" charset="0"/>
                <a:cs typeface="Times New Roman" panose="02020603050405020304" pitchFamily="18" charset="0"/>
              </a:rPr>
              <a:t>Ga via het Home-menu naar het NSL en daar naar Normen Luchtkwaliteit (Compendium voor de Leefomgeving. Wat zijn de normen voor stikstofoxiden en fijn stof?</a:t>
            </a:r>
            <a:endParaRPr lang="nl-NL" sz="2400" dirty="0">
              <a:ea typeface="Calibri" panose="020F0502020204030204" pitchFamily="34" charset="0"/>
              <a:cs typeface="Times New Roman" panose="02020603050405020304" pitchFamily="18" charset="0"/>
            </a:endParaRPr>
          </a:p>
          <a:p>
            <a:r>
              <a:rPr lang="nl-NL" sz="2400" dirty="0">
                <a:effectLst/>
                <a:ea typeface="Calibri" panose="020F0502020204030204" pitchFamily="34" charset="0"/>
                <a:cs typeface="Times New Roman" panose="02020603050405020304" pitchFamily="18" charset="0"/>
              </a:rPr>
              <a:t>Worden de normen in Den Bosch en je woonplaats ergens voor een parameter overschreden? Zo ja welke?</a:t>
            </a:r>
          </a:p>
          <a:p>
            <a:endParaRPr lang="nl-NL" sz="2400" dirty="0"/>
          </a:p>
        </p:txBody>
      </p:sp>
      <p:sp>
        <p:nvSpPr>
          <p:cNvPr id="4" name="Tijdelijke aanduiding voor datum 3">
            <a:extLst>
              <a:ext uri="{FF2B5EF4-FFF2-40B4-BE49-F238E27FC236}">
                <a16:creationId xmlns:a16="http://schemas.microsoft.com/office/drawing/2014/main" id="{B6905E3A-AC86-4F6C-86EE-F7EA65ECDD6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3504192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562C0-D0D7-40BA-83B6-817A9232AF8A}"/>
              </a:ext>
            </a:extLst>
          </p:cNvPr>
          <p:cNvSpPr>
            <a:spLocks noGrp="1"/>
          </p:cNvSpPr>
          <p:nvPr>
            <p:ph type="title"/>
          </p:nvPr>
        </p:nvSpPr>
        <p:spPr/>
        <p:txBody>
          <a:bodyPr/>
          <a:lstStyle/>
          <a:p>
            <a:r>
              <a:rPr lang="nl-NL" dirty="0"/>
              <a:t>Luchtmeting</a:t>
            </a:r>
          </a:p>
        </p:txBody>
      </p:sp>
      <p:sp>
        <p:nvSpPr>
          <p:cNvPr id="3" name="Tijdelijke aanduiding voor inhoud 2">
            <a:extLst>
              <a:ext uri="{FF2B5EF4-FFF2-40B4-BE49-F238E27FC236}">
                <a16:creationId xmlns:a16="http://schemas.microsoft.com/office/drawing/2014/main" id="{3F016FC7-99D7-4572-8F7F-F6343C27987E}"/>
              </a:ext>
            </a:extLst>
          </p:cNvPr>
          <p:cNvSpPr>
            <a:spLocks noGrp="1"/>
          </p:cNvSpPr>
          <p:nvPr>
            <p:ph idx="1"/>
          </p:nvPr>
        </p:nvSpPr>
        <p:spPr>
          <a:xfrm>
            <a:off x="371476" y="993458"/>
            <a:ext cx="11449050" cy="4419599"/>
          </a:xfrm>
        </p:spPr>
        <p:txBody>
          <a:bodyPr/>
          <a:lstStyle/>
          <a:p>
            <a:pPr marL="0" indent="0">
              <a:buNone/>
            </a:pPr>
            <a:r>
              <a:rPr lang="nl-NL" sz="2400" b="1" dirty="0">
                <a:effectLst/>
                <a:ea typeface="Calibri" panose="020F0502020204030204" pitchFamily="34" charset="0"/>
                <a:cs typeface="Times New Roman" panose="02020603050405020304" pitchFamily="18" charset="0"/>
              </a:rPr>
              <a:t>2. Het Longfonds</a:t>
            </a:r>
            <a:endParaRPr lang="nl-NL" sz="2400" dirty="0">
              <a:effectLst/>
              <a:ea typeface="Calibri" panose="020F0502020204030204" pitchFamily="34" charset="0"/>
              <a:cs typeface="Times New Roman" panose="02020603050405020304" pitchFamily="18" charset="0"/>
            </a:endParaRPr>
          </a:p>
          <a:p>
            <a:pPr marL="0" indent="0">
              <a:buNone/>
            </a:pPr>
            <a:r>
              <a:rPr lang="nl-NL" sz="2400" u="sng" dirty="0">
                <a:solidFill>
                  <a:srgbClr val="0563C1"/>
                </a:solidFill>
                <a:effectLst/>
                <a:ea typeface="Calibri" panose="020F0502020204030204" pitchFamily="34" charset="0"/>
                <a:cs typeface="Times New Roman" panose="02020603050405020304" pitchFamily="18" charset="0"/>
                <a:hlinkClick r:id="rId2"/>
              </a:rPr>
              <a:t>https://www.longfonds.nl/gezondelucht/?gclid=CjwKCAiAmb7RBRATEiwA7kS8VOeeWRm8GfW5M-E8ewrNii55DMCXN-6GrfCvTlqOqDHrWrS5IGWxURoCl9EQAvD_BwE</a:t>
            </a:r>
            <a:br>
              <a:rPr lang="nl-NL" sz="2400" u="sng" dirty="0">
                <a:solidFill>
                  <a:srgbClr val="0563C1"/>
                </a:solidFill>
                <a:effectLst/>
                <a:ea typeface="Calibri" panose="020F0502020204030204" pitchFamily="34" charset="0"/>
                <a:cs typeface="Times New Roman" panose="02020603050405020304" pitchFamily="18" charset="0"/>
              </a:rPr>
            </a:br>
            <a:endParaRPr lang="nl-NL" sz="2400" dirty="0">
              <a:effectLst/>
              <a:ea typeface="Calibri" panose="020F0502020204030204" pitchFamily="34" charset="0"/>
              <a:cs typeface="Times New Roman" panose="02020603050405020304" pitchFamily="18" charset="0"/>
            </a:endParaRPr>
          </a:p>
          <a:p>
            <a:pPr marL="0" indent="0">
              <a:buNone/>
            </a:pPr>
            <a:r>
              <a:rPr lang="nl-NL" sz="2400" dirty="0">
                <a:effectLst/>
                <a:ea typeface="Calibri" panose="020F0502020204030204" pitchFamily="34" charset="0"/>
                <a:cs typeface="Times New Roman" panose="02020603050405020304" pitchFamily="18" charset="0"/>
              </a:rPr>
              <a:t>Check de luchtkwaliteit op je postcode via het longfonds.</a:t>
            </a:r>
          </a:p>
          <a:p>
            <a:endParaRPr lang="nl-NL" sz="3200" dirty="0"/>
          </a:p>
        </p:txBody>
      </p:sp>
      <p:sp>
        <p:nvSpPr>
          <p:cNvPr id="4" name="Tijdelijke aanduiding voor datum 3">
            <a:extLst>
              <a:ext uri="{FF2B5EF4-FFF2-40B4-BE49-F238E27FC236}">
                <a16:creationId xmlns:a16="http://schemas.microsoft.com/office/drawing/2014/main" id="{B6905E3A-AC86-4F6C-86EE-F7EA65ECDD6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1751273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562C0-D0D7-40BA-83B6-817A9232AF8A}"/>
              </a:ext>
            </a:extLst>
          </p:cNvPr>
          <p:cNvSpPr>
            <a:spLocks noGrp="1"/>
          </p:cNvSpPr>
          <p:nvPr>
            <p:ph type="title"/>
          </p:nvPr>
        </p:nvSpPr>
        <p:spPr/>
        <p:txBody>
          <a:bodyPr/>
          <a:lstStyle/>
          <a:p>
            <a:r>
              <a:rPr lang="nl-NL" dirty="0"/>
              <a:t>Luchtmeting</a:t>
            </a:r>
          </a:p>
        </p:txBody>
      </p:sp>
      <p:sp>
        <p:nvSpPr>
          <p:cNvPr id="3" name="Tijdelijke aanduiding voor inhoud 2">
            <a:extLst>
              <a:ext uri="{FF2B5EF4-FFF2-40B4-BE49-F238E27FC236}">
                <a16:creationId xmlns:a16="http://schemas.microsoft.com/office/drawing/2014/main" id="{3F016FC7-99D7-4572-8F7F-F6343C27987E}"/>
              </a:ext>
            </a:extLst>
          </p:cNvPr>
          <p:cNvSpPr>
            <a:spLocks noGrp="1"/>
          </p:cNvSpPr>
          <p:nvPr>
            <p:ph idx="1"/>
          </p:nvPr>
        </p:nvSpPr>
        <p:spPr>
          <a:xfrm>
            <a:off x="371476" y="993458"/>
            <a:ext cx="11449050" cy="4419599"/>
          </a:xfrm>
        </p:spPr>
        <p:txBody>
          <a:bodyPr/>
          <a:lstStyle/>
          <a:p>
            <a:pPr marL="0" indent="0">
              <a:buNone/>
            </a:pPr>
            <a:r>
              <a:rPr lang="nl-NL" sz="2400" b="1" dirty="0">
                <a:effectLst/>
                <a:ea typeface="Calibri" panose="020F0502020204030204" pitchFamily="34" charset="0"/>
                <a:cs typeface="Times New Roman" panose="02020603050405020304" pitchFamily="18" charset="0"/>
              </a:rPr>
              <a:t>3. Landelijk meetnet Luchtkwaliteit </a:t>
            </a:r>
            <a:endParaRPr lang="nl-NL" sz="2400" dirty="0">
              <a:effectLst/>
              <a:ea typeface="Calibri" panose="020F0502020204030204" pitchFamily="34" charset="0"/>
              <a:cs typeface="Times New Roman" panose="02020603050405020304" pitchFamily="18" charset="0"/>
            </a:endParaRPr>
          </a:p>
          <a:p>
            <a:pPr marL="0" indent="0">
              <a:buNone/>
            </a:pPr>
            <a:r>
              <a:rPr lang="nl-NL" sz="2400" u="sng" dirty="0">
                <a:solidFill>
                  <a:srgbClr val="0563C1"/>
                </a:solidFill>
                <a:effectLst/>
                <a:ea typeface="Calibri" panose="020F0502020204030204" pitchFamily="34" charset="0"/>
                <a:cs typeface="Times New Roman" panose="02020603050405020304" pitchFamily="18" charset="0"/>
                <a:hlinkClick r:id="rId2"/>
              </a:rPr>
              <a:t>https://www.luchtmeetnet.nl/</a:t>
            </a:r>
            <a:br>
              <a:rPr lang="nl-NL" sz="2400" u="sng" dirty="0">
                <a:solidFill>
                  <a:srgbClr val="0563C1"/>
                </a:solidFill>
                <a:effectLst/>
                <a:ea typeface="Calibri" panose="020F0502020204030204" pitchFamily="34" charset="0"/>
                <a:cs typeface="Times New Roman" panose="02020603050405020304" pitchFamily="18" charset="0"/>
              </a:rPr>
            </a:br>
            <a:endParaRPr lang="nl-NL" sz="2400" dirty="0">
              <a:effectLst/>
              <a:ea typeface="Calibri" panose="020F0502020204030204" pitchFamily="34" charset="0"/>
              <a:cs typeface="Times New Roman" panose="02020603050405020304" pitchFamily="18" charset="0"/>
            </a:endParaRPr>
          </a:p>
          <a:p>
            <a:r>
              <a:rPr lang="nl-NL" sz="2400" dirty="0">
                <a:effectLst/>
                <a:ea typeface="Calibri" panose="020F0502020204030204" pitchFamily="34" charset="0"/>
                <a:cs typeface="Times New Roman" panose="02020603050405020304" pitchFamily="18" charset="0"/>
              </a:rPr>
              <a:t>In de buurt van Eindhoven zijn een aantal meetpunten die we gaan onderzoeken. Doorloop de stoffen waarvoor metingen worden verricht en trek conclusies over de luchtkwaliteit ter plaatse.</a:t>
            </a:r>
          </a:p>
          <a:p>
            <a:r>
              <a:rPr lang="nl-NL" sz="2400" dirty="0">
                <a:effectLst/>
                <a:ea typeface="Calibri" panose="020F0502020204030204" pitchFamily="34" charset="0"/>
                <a:cs typeface="Times New Roman" panose="02020603050405020304" pitchFamily="18" charset="0"/>
              </a:rPr>
              <a:t>Zoek op de kaart van Nederland naar meetpunten waar parameters die rond Eindhoven niet gemeten worden, wel worden aangegeven. Waarom worden die juist daar wel gemeten?</a:t>
            </a:r>
          </a:p>
          <a:p>
            <a:r>
              <a:rPr lang="nl-NL" sz="2400" dirty="0">
                <a:effectLst/>
                <a:ea typeface="Calibri" panose="020F0502020204030204" pitchFamily="34" charset="0"/>
                <a:cs typeface="Times New Roman" panose="02020603050405020304" pitchFamily="18" charset="0"/>
              </a:rPr>
              <a:t>Click nu op één van de stippen rond Eindhoven. Wat kun je hier voor informatie vinden? Trek eens wat conclusies.</a:t>
            </a:r>
          </a:p>
          <a:p>
            <a:endParaRPr lang="nl-NL" sz="3200" dirty="0"/>
          </a:p>
        </p:txBody>
      </p:sp>
      <p:sp>
        <p:nvSpPr>
          <p:cNvPr id="4" name="Tijdelijke aanduiding voor datum 3">
            <a:extLst>
              <a:ext uri="{FF2B5EF4-FFF2-40B4-BE49-F238E27FC236}">
                <a16:creationId xmlns:a16="http://schemas.microsoft.com/office/drawing/2014/main" id="{B6905E3A-AC86-4F6C-86EE-F7EA65ECDD6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1121079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562C0-D0D7-40BA-83B6-817A9232AF8A}"/>
              </a:ext>
            </a:extLst>
          </p:cNvPr>
          <p:cNvSpPr>
            <a:spLocks noGrp="1"/>
          </p:cNvSpPr>
          <p:nvPr>
            <p:ph type="title"/>
          </p:nvPr>
        </p:nvSpPr>
        <p:spPr/>
        <p:txBody>
          <a:bodyPr/>
          <a:lstStyle/>
          <a:p>
            <a:r>
              <a:rPr lang="nl-NL" dirty="0"/>
              <a:t>Luchtmeting</a:t>
            </a:r>
          </a:p>
        </p:txBody>
      </p:sp>
      <p:sp>
        <p:nvSpPr>
          <p:cNvPr id="3" name="Tijdelijke aanduiding voor inhoud 2">
            <a:extLst>
              <a:ext uri="{FF2B5EF4-FFF2-40B4-BE49-F238E27FC236}">
                <a16:creationId xmlns:a16="http://schemas.microsoft.com/office/drawing/2014/main" id="{3F016FC7-99D7-4572-8F7F-F6343C27987E}"/>
              </a:ext>
            </a:extLst>
          </p:cNvPr>
          <p:cNvSpPr>
            <a:spLocks noGrp="1"/>
          </p:cNvSpPr>
          <p:nvPr>
            <p:ph idx="1"/>
          </p:nvPr>
        </p:nvSpPr>
        <p:spPr>
          <a:xfrm>
            <a:off x="371476" y="993458"/>
            <a:ext cx="11449050" cy="4419599"/>
          </a:xfrm>
        </p:spPr>
        <p:txBody>
          <a:bodyPr/>
          <a:lstStyle/>
          <a:p>
            <a:pPr marL="0" indent="0">
              <a:buNone/>
            </a:pPr>
            <a:r>
              <a:rPr lang="nl-NL" sz="2400" b="1" dirty="0">
                <a:effectLst/>
                <a:ea typeface="Calibri" panose="020F0502020204030204" pitchFamily="34" charset="0"/>
                <a:cs typeface="Times New Roman" panose="02020603050405020304" pitchFamily="18" charset="0"/>
              </a:rPr>
              <a:t>4.Check je plek</a:t>
            </a:r>
            <a:endParaRPr lang="nl-NL" sz="2400" dirty="0">
              <a:effectLst/>
              <a:ea typeface="Calibri" panose="020F0502020204030204" pitchFamily="34" charset="0"/>
              <a:cs typeface="Times New Roman" panose="02020603050405020304" pitchFamily="18" charset="0"/>
            </a:endParaRPr>
          </a:p>
          <a:p>
            <a:pPr marL="0" indent="0">
              <a:buNone/>
            </a:pPr>
            <a:r>
              <a:rPr lang="nl-NL" sz="2400" dirty="0">
                <a:effectLst/>
                <a:ea typeface="Calibri" panose="020F0502020204030204" pitchFamily="34" charset="0"/>
                <a:cs typeface="Times New Roman" panose="02020603050405020304" pitchFamily="18" charset="0"/>
              </a:rPr>
              <a:t>Beschrijf de luchtkwaliteit volgens de gegevens op deze site van Atlas van de Leefomgeving. Vul een adres op Haanwijk in!</a:t>
            </a:r>
          </a:p>
          <a:p>
            <a:pPr marL="0" indent="0">
              <a:buNone/>
            </a:pPr>
            <a:endParaRPr lang="nl-NL" sz="2400" u="sng" dirty="0">
              <a:solidFill>
                <a:srgbClr val="0563C1"/>
              </a:solidFill>
              <a:effectLst/>
              <a:ea typeface="Calibri" panose="020F0502020204030204" pitchFamily="34" charset="0"/>
              <a:cs typeface="Times New Roman" panose="02020603050405020304" pitchFamily="18" charset="0"/>
              <a:hlinkClick r:id="rId2"/>
            </a:endParaRPr>
          </a:p>
          <a:p>
            <a:pPr marL="0" indent="0">
              <a:buNone/>
            </a:pPr>
            <a:r>
              <a:rPr lang="nl-NL" sz="2400" u="sng" dirty="0">
                <a:solidFill>
                  <a:srgbClr val="0563C1"/>
                </a:solidFill>
                <a:effectLst/>
                <a:ea typeface="Calibri" panose="020F0502020204030204" pitchFamily="34" charset="0"/>
                <a:cs typeface="Times New Roman" panose="02020603050405020304" pitchFamily="18" charset="0"/>
                <a:hlinkClick r:id="rId2"/>
              </a:rPr>
              <a:t>https://www.atlasleefomgeving.nl/check-je-plek</a:t>
            </a:r>
            <a:endParaRPr lang="nl-NL" sz="2400" dirty="0">
              <a:effectLst/>
              <a:ea typeface="Calibri" panose="020F0502020204030204" pitchFamily="34" charset="0"/>
              <a:cs typeface="Times New Roman" panose="02020603050405020304" pitchFamily="18" charset="0"/>
            </a:endParaRPr>
          </a:p>
          <a:p>
            <a:endParaRPr lang="nl-NL" sz="3200" dirty="0"/>
          </a:p>
        </p:txBody>
      </p:sp>
      <p:sp>
        <p:nvSpPr>
          <p:cNvPr id="4" name="Tijdelijke aanduiding voor datum 3">
            <a:extLst>
              <a:ext uri="{FF2B5EF4-FFF2-40B4-BE49-F238E27FC236}">
                <a16:creationId xmlns:a16="http://schemas.microsoft.com/office/drawing/2014/main" id="{B6905E3A-AC86-4F6C-86EE-F7EA65ECDD6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34097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6246E-5DD7-44C8-B9BA-CB1CA309B673}"/>
              </a:ext>
            </a:extLst>
          </p:cNvPr>
          <p:cNvSpPr>
            <a:spLocks noGrp="1"/>
          </p:cNvSpPr>
          <p:nvPr>
            <p:ph type="title"/>
          </p:nvPr>
        </p:nvSpPr>
        <p:spPr/>
        <p:txBody>
          <a:bodyPr/>
          <a:lstStyle/>
          <a:p>
            <a:r>
              <a:rPr lang="nl-NL" dirty="0"/>
              <a:t>Zijn we klaar? </a:t>
            </a:r>
          </a:p>
        </p:txBody>
      </p:sp>
      <p:sp>
        <p:nvSpPr>
          <p:cNvPr id="4" name="Tijdelijke aanduiding voor datum 3">
            <a:extLst>
              <a:ext uri="{FF2B5EF4-FFF2-40B4-BE49-F238E27FC236}">
                <a16:creationId xmlns:a16="http://schemas.microsoft.com/office/drawing/2014/main" id="{FB07CB29-A50B-40A1-BE26-C352B6B16DCE}"/>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8" name="Ondertitel 2">
            <a:extLst>
              <a:ext uri="{FF2B5EF4-FFF2-40B4-BE49-F238E27FC236}">
                <a16:creationId xmlns:a16="http://schemas.microsoft.com/office/drawing/2014/main" id="{ED44940D-AEC7-4319-A07F-81D0D915F448}"/>
              </a:ext>
            </a:extLst>
          </p:cNvPr>
          <p:cNvSpPr txBox="1">
            <a:spLocks/>
          </p:cNvSpPr>
          <p:nvPr/>
        </p:nvSpPr>
        <p:spPr>
          <a:xfrm>
            <a:off x="4186987" y="-1134897"/>
            <a:ext cx="8255121" cy="490479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59500" dirty="0">
                <a:solidFill>
                  <a:schemeClr val="accent3">
                    <a:lumMod val="40000"/>
                    <a:lumOff val="60000"/>
                  </a:schemeClr>
                </a:solidFill>
              </a:rPr>
              <a:t>Ja</a:t>
            </a:r>
          </a:p>
        </p:txBody>
      </p:sp>
      <p:sp>
        <p:nvSpPr>
          <p:cNvPr id="3" name="Tekstvak 2">
            <a:extLst>
              <a:ext uri="{FF2B5EF4-FFF2-40B4-BE49-F238E27FC236}">
                <a16:creationId xmlns:a16="http://schemas.microsoft.com/office/drawing/2014/main" id="{E20A2CB5-41BF-4253-834C-B6AE288E8FC7}"/>
              </a:ext>
            </a:extLst>
          </p:cNvPr>
          <p:cNvSpPr txBox="1"/>
          <p:nvPr/>
        </p:nvSpPr>
        <p:spPr>
          <a:xfrm>
            <a:off x="6570134" y="507732"/>
            <a:ext cx="1648177" cy="369332"/>
          </a:xfrm>
          <a:prstGeom prst="rect">
            <a:avLst/>
          </a:prstGeom>
          <a:noFill/>
        </p:spPr>
        <p:txBody>
          <a:bodyPr wrap="square" rtlCol="0">
            <a:spAutoFit/>
          </a:bodyPr>
          <a:lstStyle/>
          <a:p>
            <a:r>
              <a:rPr lang="nl-NL" dirty="0">
                <a:solidFill>
                  <a:schemeClr val="bg2">
                    <a:lumMod val="95000"/>
                  </a:schemeClr>
                </a:solidFill>
              </a:rPr>
              <a:t>Fijn dit</a:t>
            </a:r>
          </a:p>
        </p:txBody>
      </p:sp>
    </p:spTree>
    <p:extLst>
      <p:ext uri="{BB962C8B-B14F-4D97-AF65-F5344CB8AC3E}">
        <p14:creationId xmlns:p14="http://schemas.microsoft.com/office/powerpoint/2010/main" val="17784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Omgevingsgeluid geluidsanalyse</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417196" y="800864"/>
            <a:ext cx="11449050" cy="4419599"/>
          </a:xfrm>
        </p:spPr>
        <p:txBody>
          <a:bodyPr/>
          <a:lstStyle/>
          <a:p>
            <a:pPr marL="0" indent="0">
              <a:buNone/>
            </a:pPr>
            <a:r>
              <a:rPr lang="nl-NL" sz="2400" dirty="0"/>
              <a:t>Waarom? </a:t>
            </a:r>
            <a:br>
              <a:rPr lang="nl-NL" sz="2400" dirty="0"/>
            </a:br>
            <a:br>
              <a:rPr lang="nl-NL" sz="2400" dirty="0"/>
            </a:br>
            <a:r>
              <a:rPr lang="nl-NL" sz="2400" dirty="0"/>
              <a:t>In het kader van de wet geluidhinder: onderbouwing van de ligging van de zonegrens rond industrieterreinen en voor het vaststellen van de maximaal toelaatbare gevelbelasting van woningen binnen de zone. </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Tijdelijke aanduiding voor voettekst 4">
            <a:extLst>
              <a:ext uri="{FF2B5EF4-FFF2-40B4-BE49-F238E27FC236}">
                <a16:creationId xmlns:a16="http://schemas.microsoft.com/office/drawing/2014/main" id="{97EDCCDE-3CAC-4EBE-82BD-53D99314EE6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29BF577-4877-4B8C-BA55-64768B9B3211}"/>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8" name="Graphic 7" descr="Open boek silhouet">
            <a:hlinkClick r:id="rId3"/>
            <a:extLst>
              <a:ext uri="{FF2B5EF4-FFF2-40B4-BE49-F238E27FC236}">
                <a16:creationId xmlns:a16="http://schemas.microsoft.com/office/drawing/2014/main" id="{FD3B5B1B-2296-4430-A59B-B82C73C3D5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094" y="2438400"/>
            <a:ext cx="4419599" cy="4419599"/>
          </a:xfrm>
          <a:prstGeom prst="rect">
            <a:avLst/>
          </a:prstGeom>
        </p:spPr>
      </p:pic>
      <p:sp>
        <p:nvSpPr>
          <p:cNvPr id="9" name="Ondertitel 2">
            <a:extLst>
              <a:ext uri="{FF2B5EF4-FFF2-40B4-BE49-F238E27FC236}">
                <a16:creationId xmlns:a16="http://schemas.microsoft.com/office/drawing/2014/main" id="{D027722A-6971-40D6-ABF5-290112244952}"/>
              </a:ext>
            </a:extLst>
          </p:cNvPr>
          <p:cNvSpPr txBox="1">
            <a:spLocks/>
          </p:cNvSpPr>
          <p:nvPr/>
        </p:nvSpPr>
        <p:spPr>
          <a:xfrm>
            <a:off x="4436984" y="3491331"/>
            <a:ext cx="11800282"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en-US" sz="2000" b="0" i="0" dirty="0" err="1">
                <a:solidFill>
                  <a:schemeClr val="bg2">
                    <a:lumMod val="75000"/>
                  </a:schemeClr>
                </a:solidFill>
                <a:effectLst/>
                <a:latin typeface="arial" panose="020B0604020202020204" pitchFamily="34" charset="0"/>
              </a:rPr>
              <a:t>Ik</a:t>
            </a:r>
            <a:r>
              <a:rPr lang="en-US" sz="2000" b="0" i="0" dirty="0">
                <a:solidFill>
                  <a:schemeClr val="bg2">
                    <a:lumMod val="75000"/>
                  </a:schemeClr>
                </a:solidFill>
                <a:effectLst/>
                <a:latin typeface="arial" panose="020B0604020202020204" pitchFamily="34" charset="0"/>
              </a:rPr>
              <a:t> ben </a:t>
            </a:r>
            <a:r>
              <a:rPr lang="en-US" sz="2000" b="0" i="0" dirty="0" err="1">
                <a:solidFill>
                  <a:schemeClr val="bg2">
                    <a:lumMod val="75000"/>
                  </a:schemeClr>
                </a:solidFill>
                <a:effectLst/>
                <a:latin typeface="arial" panose="020B0604020202020204" pitchFamily="34" charset="0"/>
              </a:rPr>
              <a:t>een</a:t>
            </a:r>
            <a:r>
              <a:rPr lang="en-US" sz="2000" b="0" i="0" dirty="0">
                <a:solidFill>
                  <a:schemeClr val="bg2">
                    <a:lumMod val="75000"/>
                  </a:schemeClr>
                </a:solidFill>
                <a:effectLst/>
                <a:latin typeface="arial" panose="020B0604020202020204" pitchFamily="34" charset="0"/>
              </a:rPr>
              <a:t> link! </a:t>
            </a:r>
            <a:r>
              <a:rPr lang="en-US" sz="2000" b="0" i="0" dirty="0" err="1">
                <a:solidFill>
                  <a:schemeClr val="bg2">
                    <a:lumMod val="75000"/>
                  </a:schemeClr>
                </a:solidFill>
                <a:effectLst/>
                <a:latin typeface="arial" panose="020B0604020202020204" pitchFamily="34" charset="0"/>
              </a:rPr>
              <a:t>Klik</a:t>
            </a:r>
            <a:r>
              <a:rPr lang="en-US" sz="2000" b="0" i="0" dirty="0">
                <a:solidFill>
                  <a:schemeClr val="bg2">
                    <a:lumMod val="75000"/>
                  </a:schemeClr>
                </a:solidFill>
                <a:effectLst/>
                <a:latin typeface="arial" panose="020B0604020202020204" pitchFamily="34" charset="0"/>
              </a:rPr>
              <a:t> op </a:t>
            </a:r>
            <a:r>
              <a:rPr lang="en-US" sz="2000" b="0" i="0" dirty="0" err="1">
                <a:solidFill>
                  <a:schemeClr val="bg2">
                    <a:lumMod val="75000"/>
                  </a:schemeClr>
                </a:solidFill>
                <a:effectLst/>
                <a:latin typeface="arial" panose="020B0604020202020204" pitchFamily="34" charset="0"/>
              </a:rPr>
              <a:t>mij</a:t>
            </a:r>
            <a:r>
              <a:rPr lang="en-US" sz="2000" dirty="0">
                <a:solidFill>
                  <a:schemeClr val="bg2">
                    <a:lumMod val="75000"/>
                  </a:schemeClr>
                </a:solidFill>
                <a:latin typeface="arial" panose="020B0604020202020204" pitchFamily="34" charset="0"/>
              </a:rPr>
              <a:t> </a:t>
            </a:r>
            <a:r>
              <a:rPr lang="en-US" sz="2000" dirty="0">
                <a:solidFill>
                  <a:schemeClr val="bg2">
                    <a:lumMod val="75000"/>
                  </a:schemeClr>
                </a:solidFill>
                <a:latin typeface="arial" panose="020B0604020202020204" pitchFamily="34" charset="0"/>
                <a:sym typeface="Wingdings" panose="05000000000000000000" pitchFamily="2" charset="2"/>
              </a:rPr>
              <a:t> </a:t>
            </a:r>
            <a:br>
              <a:rPr lang="en-US" sz="2000" dirty="0">
                <a:solidFill>
                  <a:schemeClr val="bg2">
                    <a:lumMod val="75000"/>
                  </a:schemeClr>
                </a:solidFill>
                <a:latin typeface="arial" panose="020B0604020202020204" pitchFamily="34" charset="0"/>
                <a:sym typeface="Wingdings" panose="05000000000000000000" pitchFamily="2" charset="2"/>
              </a:rPr>
            </a:br>
            <a:r>
              <a:rPr lang="en-US" sz="2000" dirty="0" err="1">
                <a:solidFill>
                  <a:schemeClr val="bg2">
                    <a:lumMod val="75000"/>
                  </a:schemeClr>
                </a:solidFill>
                <a:latin typeface="arial" panose="020B0604020202020204" pitchFamily="34" charset="0"/>
                <a:sym typeface="Wingdings" panose="05000000000000000000" pitchFamily="2" charset="2"/>
              </a:rPr>
              <a:t>Infomil</a:t>
            </a:r>
            <a:r>
              <a:rPr lang="en-US" sz="2000" dirty="0">
                <a:solidFill>
                  <a:schemeClr val="bg2">
                    <a:lumMod val="75000"/>
                  </a:schemeClr>
                </a:solidFill>
                <a:latin typeface="arial" panose="020B0604020202020204" pitchFamily="34" charset="0"/>
                <a:sym typeface="Wingdings" panose="05000000000000000000" pitchFamily="2" charset="2"/>
              </a:rPr>
              <a:t> – Dossier wet </a:t>
            </a:r>
            <a:r>
              <a:rPr lang="en-US" sz="2000" dirty="0" err="1">
                <a:solidFill>
                  <a:schemeClr val="bg2">
                    <a:lumMod val="75000"/>
                  </a:schemeClr>
                </a:solidFill>
                <a:latin typeface="arial" panose="020B0604020202020204" pitchFamily="34" charset="0"/>
                <a:sym typeface="Wingdings" panose="05000000000000000000" pitchFamily="2" charset="2"/>
              </a:rPr>
              <a:t>geluidshinder</a:t>
            </a:r>
            <a:r>
              <a:rPr lang="en-US" sz="2000" dirty="0">
                <a:solidFill>
                  <a:schemeClr val="bg2">
                    <a:lumMod val="75000"/>
                  </a:schemeClr>
                </a:solidFill>
                <a:latin typeface="arial" panose="020B0604020202020204" pitchFamily="34" charset="0"/>
                <a:sym typeface="Wingdings" panose="05000000000000000000" pitchFamily="2" charset="2"/>
              </a:rPr>
              <a:t> (</a:t>
            </a:r>
            <a:r>
              <a:rPr lang="en-US" sz="2000" dirty="0" err="1">
                <a:solidFill>
                  <a:schemeClr val="bg2">
                    <a:lumMod val="75000"/>
                  </a:schemeClr>
                </a:solidFill>
                <a:latin typeface="arial" panose="020B0604020202020204" pitchFamily="34" charset="0"/>
                <a:sym typeface="Wingdings" panose="05000000000000000000" pitchFamily="2" charset="2"/>
              </a:rPr>
              <a:t>Wgh</a:t>
            </a:r>
            <a:r>
              <a:rPr lang="en-US" sz="2000" dirty="0">
                <a:solidFill>
                  <a:schemeClr val="bg2">
                    <a:lumMod val="75000"/>
                  </a:schemeClr>
                </a:solidFill>
                <a:latin typeface="arial" panose="020B0604020202020204" pitchFamily="34" charset="0"/>
                <a:sym typeface="Wingdings" panose="05000000000000000000" pitchFamily="2" charset="2"/>
              </a:rPr>
              <a:t>)</a:t>
            </a:r>
            <a:endParaRPr lang="en-US" sz="2000" b="0" i="0" dirty="0">
              <a:solidFill>
                <a:schemeClr val="bg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72033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Geluidsanalyse classificeren geluid</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371476" y="877064"/>
            <a:ext cx="11449050" cy="4419599"/>
          </a:xfrm>
        </p:spPr>
        <p:txBody>
          <a:bodyPr/>
          <a:lstStyle/>
          <a:p>
            <a:pPr marL="0" indent="0">
              <a:buNone/>
            </a:pPr>
            <a:r>
              <a:rPr lang="nl-NL" sz="2400" dirty="0"/>
              <a:t>Aard: 	 	Weg, rail, luchtverkeer; industriegeluid; recreatiegeluid </a:t>
            </a:r>
          </a:p>
          <a:p>
            <a:pPr marL="0" indent="0">
              <a:buNone/>
            </a:pPr>
            <a:br>
              <a:rPr lang="nl-NL" sz="2400" dirty="0"/>
            </a:br>
            <a:r>
              <a:rPr lang="nl-NL" sz="2400" dirty="0"/>
              <a:t>Tijdstip: 	Dag, avond en nacht, seizoen, eventueel feestdag </a:t>
            </a:r>
          </a:p>
          <a:p>
            <a:pPr marL="0" indent="0">
              <a:buNone/>
            </a:pPr>
            <a:br>
              <a:rPr lang="nl-NL" sz="2400" dirty="0"/>
            </a:br>
            <a:r>
              <a:rPr lang="nl-NL" sz="2400" dirty="0"/>
              <a:t>Frequentie: 	Hoe vaak komt het voor? Passeert/vliegt over etc. </a:t>
            </a:r>
          </a:p>
          <a:p>
            <a:pPr marL="0" indent="0">
              <a:buNone/>
            </a:pPr>
            <a:br>
              <a:rPr lang="nl-NL" sz="2400" dirty="0"/>
            </a:br>
            <a:r>
              <a:rPr lang="nl-NL" sz="2400" dirty="0"/>
              <a:t>Oriëntering: 	Richting en afstand t.o.v. het waarnemingspunt</a:t>
            </a:r>
          </a:p>
          <a:p>
            <a:pPr marL="0" indent="0">
              <a:buNone/>
            </a:pPr>
            <a:br>
              <a:rPr lang="nl-NL" sz="2400" dirty="0"/>
            </a:br>
            <a:r>
              <a:rPr lang="nl-NL" sz="2400" dirty="0"/>
              <a:t>Karakter: 	Hebben de bronnen een permanent/tijdelijk </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109335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Achtergrondgeluid </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371476" y="877064"/>
            <a:ext cx="10647044" cy="4419599"/>
          </a:xfrm>
        </p:spPr>
        <p:txBody>
          <a:bodyPr/>
          <a:lstStyle/>
          <a:p>
            <a:pPr marL="0" indent="0">
              <a:buNone/>
            </a:pPr>
            <a:r>
              <a:rPr lang="nl-NL" sz="2400" dirty="0"/>
              <a:t>Achtergrondgeluid is het geluid, afkomstig van doorgaans niet duidelijk herkenbare, vaak verafgelegen bronnen of bronnen waarvan de afzonderlijke bijdrage niet kan worden bepaald. </a:t>
            </a:r>
            <a:br>
              <a:rPr lang="nl-NL" sz="2400" dirty="0"/>
            </a:br>
            <a:br>
              <a:rPr lang="nl-NL" sz="2400" dirty="0"/>
            </a:br>
            <a:r>
              <a:rPr lang="nl-NL" sz="2400" dirty="0"/>
              <a:t>Kenmerkend voor achtergrondgeluid is meestal: </a:t>
            </a:r>
          </a:p>
          <a:p>
            <a:r>
              <a:rPr lang="nl-NL" sz="2400" dirty="0"/>
              <a:t>niet duidelijk herkenbaar </a:t>
            </a:r>
          </a:p>
          <a:p>
            <a:r>
              <a:rPr lang="nl-NL" sz="2400" dirty="0"/>
              <a:t>afkomstig van verwijderde geluidbronnen </a:t>
            </a:r>
          </a:p>
          <a:p>
            <a:r>
              <a:rPr lang="nl-NL" sz="2400" dirty="0"/>
              <a:t>geen kortstondige fluctuaties door variaties in de geluidemissie </a:t>
            </a:r>
          </a:p>
          <a:p>
            <a:r>
              <a:rPr lang="nl-NL" sz="2400" dirty="0"/>
              <a:t>wel lange termijn fluctuaties door wisselende atmosferische invloeden en door variaties in bronsterkten. </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92053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A42F-FDC5-4402-90B3-1CDF4119C87B}"/>
              </a:ext>
            </a:extLst>
          </p:cNvPr>
          <p:cNvSpPr>
            <a:spLocks noGrp="1"/>
          </p:cNvSpPr>
          <p:nvPr>
            <p:ph type="title"/>
          </p:nvPr>
        </p:nvSpPr>
        <p:spPr/>
        <p:txBody>
          <a:bodyPr/>
          <a:lstStyle/>
          <a:p>
            <a:r>
              <a:rPr lang="nl-NL" dirty="0"/>
              <a:t>Voorgrondgeluid </a:t>
            </a:r>
          </a:p>
        </p:txBody>
      </p:sp>
      <p:sp>
        <p:nvSpPr>
          <p:cNvPr id="3" name="Tijdelijke aanduiding voor inhoud 2">
            <a:extLst>
              <a:ext uri="{FF2B5EF4-FFF2-40B4-BE49-F238E27FC236}">
                <a16:creationId xmlns:a16="http://schemas.microsoft.com/office/drawing/2014/main" id="{289A9DB7-597D-46C3-BB37-80613EEA015D}"/>
              </a:ext>
            </a:extLst>
          </p:cNvPr>
          <p:cNvSpPr>
            <a:spLocks noGrp="1"/>
          </p:cNvSpPr>
          <p:nvPr>
            <p:ph idx="1"/>
          </p:nvPr>
        </p:nvSpPr>
        <p:spPr>
          <a:xfrm>
            <a:off x="371476" y="877064"/>
            <a:ext cx="10433684" cy="4419599"/>
          </a:xfrm>
        </p:spPr>
        <p:txBody>
          <a:bodyPr/>
          <a:lstStyle/>
          <a:p>
            <a:pPr marL="0" indent="0">
              <a:buNone/>
            </a:pPr>
            <a:r>
              <a:rPr lang="nl-NL" sz="2400" dirty="0"/>
              <a:t>Het omgevingsgeluid is het totaal van geluiden dat de geluid-situatie ter plaatse bepaalt. Dit omgevingsgeluid is in het algemeen afkomstig van allerlei bronnen die zich op zeer verschillende afstanden bevinden </a:t>
            </a:r>
            <a:br>
              <a:rPr lang="nl-NL" sz="2400" dirty="0"/>
            </a:br>
            <a:br>
              <a:rPr lang="nl-NL" sz="2400" dirty="0"/>
            </a:br>
            <a:r>
              <a:rPr lang="nl-NL" sz="2400" dirty="0"/>
              <a:t>Kenmerkend voor voorgrondgeluid is: </a:t>
            </a:r>
          </a:p>
          <a:p>
            <a:r>
              <a:rPr lang="nl-NL" sz="2400" dirty="0"/>
              <a:t>goed herkenbaar; soms geluid waarover wordt geklaagd</a:t>
            </a:r>
          </a:p>
          <a:p>
            <a:r>
              <a:rPr lang="nl-NL" sz="2400" dirty="0"/>
              <a:t>meestal afkomstig van nabije geluidbronnen</a:t>
            </a:r>
          </a:p>
          <a:p>
            <a:r>
              <a:rPr lang="nl-NL" sz="2400" dirty="0"/>
              <a:t>wanneer er bronfluctuaties optreden zijn deze meestal goed herkenbaar</a:t>
            </a:r>
          </a:p>
          <a:p>
            <a:r>
              <a:rPr lang="nl-NL" sz="2400" dirty="0"/>
              <a:t>geen lange-termijn fluctuaties door wisselende atmosferische invloeden.</a:t>
            </a:r>
          </a:p>
        </p:txBody>
      </p:sp>
      <p:sp>
        <p:nvSpPr>
          <p:cNvPr id="4" name="Tijdelijke aanduiding voor datum 3">
            <a:extLst>
              <a:ext uri="{FF2B5EF4-FFF2-40B4-BE49-F238E27FC236}">
                <a16:creationId xmlns:a16="http://schemas.microsoft.com/office/drawing/2014/main" id="{6BADA139-2B48-4615-8E6A-9752C8A29974}"/>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69311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4471F-4E28-4146-A761-D83489A55005}"/>
              </a:ext>
            </a:extLst>
          </p:cNvPr>
          <p:cNvSpPr>
            <a:spLocks noGrp="1"/>
          </p:cNvSpPr>
          <p:nvPr>
            <p:ph type="title"/>
          </p:nvPr>
        </p:nvSpPr>
        <p:spPr/>
        <p:txBody>
          <a:bodyPr/>
          <a:lstStyle/>
          <a:p>
            <a:r>
              <a:rPr lang="nl-NL" sz="4000" b="1" dirty="0" err="1">
                <a:solidFill>
                  <a:srgbClr val="000000"/>
                </a:solidFill>
                <a:effectLst/>
                <a:ea typeface="Calibri" panose="020F0502020204030204" pitchFamily="34" charset="0"/>
                <a:cs typeface="Times New Roman" panose="02020603050405020304" pitchFamily="18" charset="0"/>
              </a:rPr>
              <a:t>L</a:t>
            </a:r>
            <a:r>
              <a:rPr lang="nl-NL" sz="4000" b="1" baseline="-25000" dirty="0" err="1">
                <a:solidFill>
                  <a:srgbClr val="040403"/>
                </a:solidFill>
                <a:effectLst/>
                <a:ea typeface="Calibri" panose="020F0502020204030204" pitchFamily="34" charset="0"/>
                <a:cs typeface="Times New Roman" panose="02020603050405020304" pitchFamily="18" charset="0"/>
              </a:rPr>
              <a:t>a</a:t>
            </a:r>
            <a:r>
              <a:rPr lang="nl-NL" sz="4000" b="1" baseline="-25000" dirty="0" err="1">
                <a:solidFill>
                  <a:srgbClr val="000000"/>
                </a:solidFill>
                <a:effectLst/>
                <a:ea typeface="Calibri" panose="020F0502020204030204" pitchFamily="34" charset="0"/>
                <a:cs typeface="Times New Roman" panose="02020603050405020304" pitchFamily="18" charset="0"/>
              </a:rPr>
              <a:t>e</a:t>
            </a:r>
            <a:r>
              <a:rPr lang="nl-NL" sz="4000" b="1" baseline="-25000" dirty="0" err="1">
                <a:solidFill>
                  <a:srgbClr val="040403"/>
                </a:solidFill>
                <a:effectLst/>
                <a:ea typeface="Calibri" panose="020F0502020204030204" pitchFamily="34" charset="0"/>
                <a:cs typeface="Times New Roman" panose="02020603050405020304" pitchFamily="18" charset="0"/>
              </a:rPr>
              <a:t>qw</a:t>
            </a:r>
            <a:endParaRPr lang="nl-NL" dirty="0"/>
          </a:p>
        </p:txBody>
      </p:sp>
      <p:sp>
        <p:nvSpPr>
          <p:cNvPr id="3" name="Tijdelijke aanduiding voor inhoud 2">
            <a:extLst>
              <a:ext uri="{FF2B5EF4-FFF2-40B4-BE49-F238E27FC236}">
                <a16:creationId xmlns:a16="http://schemas.microsoft.com/office/drawing/2014/main" id="{D23C0E89-C97F-492A-91A4-D2A9692C1DE9}"/>
              </a:ext>
            </a:extLst>
          </p:cNvPr>
          <p:cNvSpPr>
            <a:spLocks noGrp="1"/>
          </p:cNvSpPr>
          <p:nvPr>
            <p:ph idx="1"/>
          </p:nvPr>
        </p:nvSpPr>
        <p:spPr>
          <a:xfrm>
            <a:off x="371476" y="877064"/>
            <a:ext cx="10601324" cy="4419599"/>
          </a:xfrm>
        </p:spPr>
        <p:txBody>
          <a:bodyPr/>
          <a:lstStyle/>
          <a:p>
            <a:pPr marL="0" indent="0">
              <a:buNone/>
            </a:pPr>
            <a:r>
              <a:rPr lang="nl-NL" sz="2400" b="1" dirty="0" err="1">
                <a:solidFill>
                  <a:srgbClr val="000000"/>
                </a:solidFill>
                <a:effectLst/>
                <a:ea typeface="Calibri" panose="020F0502020204030204" pitchFamily="34" charset="0"/>
                <a:cs typeface="Times New Roman" panose="02020603050405020304" pitchFamily="18" charset="0"/>
              </a:rPr>
              <a:t>L</a:t>
            </a:r>
            <a:r>
              <a:rPr lang="nl-NL" sz="2400" b="1" baseline="-25000" dirty="0" err="1">
                <a:solidFill>
                  <a:srgbClr val="040403"/>
                </a:solidFill>
                <a:effectLst/>
                <a:ea typeface="Calibri" panose="020F0502020204030204" pitchFamily="34" charset="0"/>
                <a:cs typeface="Times New Roman" panose="02020603050405020304" pitchFamily="18" charset="0"/>
              </a:rPr>
              <a:t>a</a:t>
            </a:r>
            <a:r>
              <a:rPr lang="nl-NL" sz="2400" b="1" baseline="-25000" dirty="0" err="1">
                <a:solidFill>
                  <a:srgbClr val="000000"/>
                </a:solidFill>
                <a:effectLst/>
                <a:ea typeface="Calibri" panose="020F0502020204030204" pitchFamily="34" charset="0"/>
                <a:cs typeface="Times New Roman" panose="02020603050405020304" pitchFamily="18" charset="0"/>
              </a:rPr>
              <a:t>e</a:t>
            </a:r>
            <a:r>
              <a:rPr lang="nl-NL" sz="2400" b="1" baseline="-25000" dirty="0" err="1">
                <a:solidFill>
                  <a:srgbClr val="040403"/>
                </a:solidFill>
                <a:effectLst/>
                <a:ea typeface="Calibri" panose="020F0502020204030204" pitchFamily="34" charset="0"/>
                <a:cs typeface="Times New Roman" panose="02020603050405020304" pitchFamily="18" charset="0"/>
              </a:rPr>
              <a:t>qw</a:t>
            </a:r>
            <a:r>
              <a:rPr lang="nl-NL" sz="2400" dirty="0"/>
              <a:t> = het equivalente geluidsniveau in dB (decibel) komt overeen met </a:t>
            </a:r>
            <a:r>
              <a:rPr lang="nl-NL" sz="2400" dirty="0" err="1"/>
              <a:t>geluidsdossis</a:t>
            </a:r>
            <a:r>
              <a:rPr lang="nl-NL" sz="2400" dirty="0"/>
              <a:t> die wordt ontvangen </a:t>
            </a:r>
          </a:p>
          <a:p>
            <a:pPr marL="0" indent="0">
              <a:buNone/>
            </a:pPr>
            <a:endParaRPr lang="nl-NL" sz="2400" dirty="0"/>
          </a:p>
          <a:p>
            <a:pPr marL="0" indent="0">
              <a:buNone/>
            </a:pPr>
            <a:r>
              <a:rPr lang="nl-NL" sz="2400" dirty="0" err="1"/>
              <a:t>Hiemee</a:t>
            </a:r>
            <a:r>
              <a:rPr lang="nl-NL" sz="2400" dirty="0"/>
              <a:t> kun je een fluctuerende geluidsterkte tot een energetisch gemiddelde brengen. </a:t>
            </a:r>
            <a:br>
              <a:rPr lang="nl-NL" sz="2400" dirty="0"/>
            </a:br>
            <a:br>
              <a:rPr lang="nl-NL" sz="2400" dirty="0"/>
            </a:br>
            <a:r>
              <a:rPr lang="nl-NL" sz="2400" dirty="0"/>
              <a:t>Wordt veel gebruikt bij het bepalen van geluidsoverlast. </a:t>
            </a:r>
          </a:p>
        </p:txBody>
      </p:sp>
      <p:sp>
        <p:nvSpPr>
          <p:cNvPr id="4" name="Tijdelijke aanduiding voor datum 3">
            <a:extLst>
              <a:ext uri="{FF2B5EF4-FFF2-40B4-BE49-F238E27FC236}">
                <a16:creationId xmlns:a16="http://schemas.microsoft.com/office/drawing/2014/main" id="{F50F2B9B-C5F6-4367-83DF-1750097F6F4C}"/>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
        <p:nvSpPr>
          <p:cNvPr id="5" name="Ondertitel 2">
            <a:extLst>
              <a:ext uri="{FF2B5EF4-FFF2-40B4-BE49-F238E27FC236}">
                <a16:creationId xmlns:a16="http://schemas.microsoft.com/office/drawing/2014/main" id="{1DBA89F2-8EA4-4642-868A-EFC871EEFE68}"/>
              </a:ext>
            </a:extLst>
          </p:cNvPr>
          <p:cNvSpPr txBox="1">
            <a:spLocks/>
          </p:cNvSpPr>
          <p:nvPr/>
        </p:nvSpPr>
        <p:spPr>
          <a:xfrm>
            <a:off x="391718" y="3429000"/>
            <a:ext cx="11800282"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lgn="l"/>
            <a:r>
              <a:rPr lang="nl-NL" sz="2000" dirty="0" err="1">
                <a:solidFill>
                  <a:schemeClr val="bg2">
                    <a:lumMod val="75000"/>
                  </a:schemeClr>
                </a:solidFill>
                <a:effectLst/>
                <a:ea typeface="Calibri" panose="020F0502020204030204" pitchFamily="34" charset="0"/>
                <a:cs typeface="Times New Roman" panose="02020603050405020304" pitchFamily="18" charset="0"/>
              </a:rPr>
              <a:t>L</a:t>
            </a:r>
            <a:r>
              <a:rPr lang="nl-NL" sz="2000" baseline="-25000" dirty="0" err="1">
                <a:solidFill>
                  <a:schemeClr val="bg2">
                    <a:lumMod val="75000"/>
                  </a:schemeClr>
                </a:solidFill>
                <a:effectLst/>
                <a:ea typeface="Calibri" panose="020F0502020204030204" pitchFamily="34" charset="0"/>
                <a:cs typeface="Times New Roman" panose="02020603050405020304" pitchFamily="18" charset="0"/>
              </a:rPr>
              <a:t>aeqw</a:t>
            </a:r>
            <a:r>
              <a:rPr lang="nl-NL" sz="2000" dirty="0">
                <a:solidFill>
                  <a:schemeClr val="bg2">
                    <a:lumMod val="75000"/>
                  </a:schemeClr>
                </a:solidFill>
                <a:effectLst/>
                <a:ea typeface="Calibri" panose="020F0502020204030204" pitchFamily="34" charset="0"/>
                <a:cs typeface="Times New Roman" panose="02020603050405020304" pitchFamily="18" charset="0"/>
              </a:rPr>
              <a:t> wordt in de readers en boeken soms ook </a:t>
            </a:r>
            <a:r>
              <a:rPr lang="nl-NL" sz="2000" dirty="0" err="1">
                <a:solidFill>
                  <a:schemeClr val="bg2">
                    <a:lumMod val="75000"/>
                  </a:schemeClr>
                </a:solidFill>
                <a:effectLst/>
                <a:ea typeface="Calibri" panose="020F0502020204030204" pitchFamily="34" charset="0"/>
                <a:cs typeface="Times New Roman" panose="02020603050405020304" pitchFamily="18" charset="0"/>
              </a:rPr>
              <a:t>Leq</a:t>
            </a:r>
            <a:r>
              <a:rPr lang="nl-NL" sz="2000" dirty="0">
                <a:solidFill>
                  <a:schemeClr val="bg2">
                    <a:lumMod val="75000"/>
                  </a:schemeClr>
                </a:solidFill>
                <a:effectLst/>
                <a:ea typeface="Calibri" panose="020F0502020204030204" pitchFamily="34" charset="0"/>
                <a:cs typeface="Times New Roman" panose="02020603050405020304" pitchFamily="18" charset="0"/>
              </a:rPr>
              <a:t> genoemd, waarom weet ik ook niet </a:t>
            </a:r>
            <a:r>
              <a:rPr lang="nl-NL" sz="2000" dirty="0">
                <a:solidFill>
                  <a:schemeClr val="bg2">
                    <a:lumMod val="75000"/>
                  </a:schemeClr>
                </a:solidFill>
                <a:effectLst/>
                <a:ea typeface="Calibri" panose="020F0502020204030204" pitchFamily="34" charset="0"/>
                <a:cs typeface="Times New Roman" panose="02020603050405020304" pitchFamily="18" charset="0"/>
                <a:sym typeface="Wingdings" panose="05000000000000000000" pitchFamily="2" charset="2"/>
              </a:rPr>
              <a:t> en op de meters </a:t>
            </a:r>
            <a:r>
              <a:rPr lang="nl-NL" sz="2000">
                <a:solidFill>
                  <a:schemeClr val="bg2">
                    <a:lumMod val="75000"/>
                  </a:schemeClr>
                </a:solidFill>
                <a:effectLst/>
                <a:ea typeface="Calibri" panose="020F0502020204030204" pitchFamily="34" charset="0"/>
                <a:cs typeface="Times New Roman" panose="02020603050405020304" pitchFamily="18" charset="0"/>
                <a:sym typeface="Wingdings" panose="05000000000000000000" pitchFamily="2" charset="2"/>
              </a:rPr>
              <a:t>soms La(t)  </a:t>
            </a:r>
            <a:r>
              <a:rPr lang="nl-NL" sz="2000">
                <a:solidFill>
                  <a:schemeClr val="bg2">
                    <a:lumMod val="75000"/>
                  </a:schemeClr>
                </a:solidFill>
                <a:effectLst/>
                <a:ea typeface="Calibri" panose="020F0502020204030204" pitchFamily="34" charset="0"/>
                <a:cs typeface="Times New Roman" panose="02020603050405020304" pitchFamily="18" charset="0"/>
              </a:rPr>
              <a:t> </a:t>
            </a:r>
            <a:endParaRPr lang="en-US" sz="2000" i="0" dirty="0">
              <a:solidFill>
                <a:schemeClr val="bg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75410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4471F-4E28-4146-A761-D83489A55005}"/>
              </a:ext>
            </a:extLst>
          </p:cNvPr>
          <p:cNvSpPr>
            <a:spLocks noGrp="1"/>
          </p:cNvSpPr>
          <p:nvPr>
            <p:ph type="title"/>
          </p:nvPr>
        </p:nvSpPr>
        <p:spPr/>
        <p:txBody>
          <a:bodyPr/>
          <a:lstStyle/>
          <a:p>
            <a:r>
              <a:rPr lang="nl-NL" sz="4000" b="1" dirty="0" err="1">
                <a:solidFill>
                  <a:srgbClr val="000000"/>
                </a:solidFill>
                <a:effectLst/>
                <a:ea typeface="Calibri" panose="020F0502020204030204" pitchFamily="34" charset="0"/>
                <a:cs typeface="Times New Roman" panose="02020603050405020304" pitchFamily="18" charset="0"/>
              </a:rPr>
              <a:t>L</a:t>
            </a:r>
            <a:r>
              <a:rPr lang="nl-NL" sz="4000" b="1" baseline="-25000" dirty="0" err="1">
                <a:solidFill>
                  <a:srgbClr val="040403"/>
                </a:solidFill>
                <a:effectLst/>
                <a:ea typeface="Calibri" panose="020F0502020204030204" pitchFamily="34" charset="0"/>
                <a:cs typeface="Times New Roman" panose="02020603050405020304" pitchFamily="18" charset="0"/>
              </a:rPr>
              <a:t>a</a:t>
            </a:r>
            <a:r>
              <a:rPr lang="nl-NL" sz="4000" b="1" baseline="-25000" dirty="0" err="1">
                <a:solidFill>
                  <a:srgbClr val="000000"/>
                </a:solidFill>
                <a:effectLst/>
                <a:ea typeface="Calibri" panose="020F0502020204030204" pitchFamily="34" charset="0"/>
                <a:cs typeface="Times New Roman" panose="02020603050405020304" pitchFamily="18" charset="0"/>
              </a:rPr>
              <a:t>e</a:t>
            </a:r>
            <a:r>
              <a:rPr lang="nl-NL" sz="4000" b="1" baseline="-25000" dirty="0" err="1">
                <a:solidFill>
                  <a:srgbClr val="040403"/>
                </a:solidFill>
                <a:effectLst/>
                <a:ea typeface="Calibri" panose="020F0502020204030204" pitchFamily="34" charset="0"/>
                <a:cs typeface="Times New Roman" panose="02020603050405020304" pitchFamily="18" charset="0"/>
              </a:rPr>
              <a:t>qw</a:t>
            </a:r>
            <a:r>
              <a:rPr lang="nl-NL" dirty="0"/>
              <a:t> * t</a:t>
            </a:r>
          </a:p>
        </p:txBody>
      </p:sp>
      <p:sp>
        <p:nvSpPr>
          <p:cNvPr id="3" name="Tijdelijke aanduiding voor inhoud 2">
            <a:extLst>
              <a:ext uri="{FF2B5EF4-FFF2-40B4-BE49-F238E27FC236}">
                <a16:creationId xmlns:a16="http://schemas.microsoft.com/office/drawing/2014/main" id="{D23C0E89-C97F-492A-91A4-D2A9692C1DE9}"/>
              </a:ext>
            </a:extLst>
          </p:cNvPr>
          <p:cNvSpPr>
            <a:spLocks noGrp="1"/>
          </p:cNvSpPr>
          <p:nvPr>
            <p:ph idx="1"/>
          </p:nvPr>
        </p:nvSpPr>
        <p:spPr>
          <a:xfrm>
            <a:off x="371476" y="877064"/>
            <a:ext cx="10601324" cy="4419599"/>
          </a:xfrm>
        </p:spPr>
        <p:txBody>
          <a:bodyPr/>
          <a:lstStyle/>
          <a:p>
            <a:pPr marL="0" indent="0">
              <a:buNone/>
            </a:pPr>
            <a:r>
              <a:rPr lang="nl-NL" sz="2400" dirty="0"/>
              <a:t>ETMAALWAARDE Hieronder verstaat men de hoogste waarde van de volgende drie geluidniveaus: </a:t>
            </a:r>
          </a:p>
          <a:p>
            <a:pPr marL="0" indent="0">
              <a:buNone/>
            </a:pPr>
            <a:endParaRPr lang="nl-NL" sz="2400" dirty="0"/>
          </a:p>
          <a:p>
            <a:r>
              <a:rPr lang="nl-NL" sz="2400" dirty="0"/>
              <a:t>Het </a:t>
            </a:r>
            <a:r>
              <a:rPr lang="nl-NL" sz="2400" dirty="0" err="1"/>
              <a:t>Leq</a:t>
            </a:r>
            <a:r>
              <a:rPr lang="nl-NL" sz="2400" dirty="0"/>
              <a:t> over de </a:t>
            </a:r>
            <a:r>
              <a:rPr lang="nl-NL" sz="2400" dirty="0" err="1"/>
              <a:t>dagperiode</a:t>
            </a:r>
            <a:r>
              <a:rPr lang="nl-NL" sz="2400" dirty="0"/>
              <a:t> tussen 7.00 uur en 19.00 uur</a:t>
            </a:r>
          </a:p>
          <a:p>
            <a:r>
              <a:rPr lang="nl-NL" sz="2400" dirty="0"/>
              <a:t>Het </a:t>
            </a:r>
            <a:r>
              <a:rPr lang="nl-NL" sz="2400" dirty="0" err="1"/>
              <a:t>Leq</a:t>
            </a:r>
            <a:r>
              <a:rPr lang="nl-NL" sz="2400" dirty="0"/>
              <a:t> over de avondperiode tussen 19.00 uur en 23.00 uur </a:t>
            </a:r>
          </a:p>
          <a:p>
            <a:r>
              <a:rPr lang="nl-NL" sz="2400" dirty="0"/>
              <a:t>Het </a:t>
            </a:r>
            <a:r>
              <a:rPr lang="nl-NL" sz="2400" dirty="0" err="1"/>
              <a:t>Leq</a:t>
            </a:r>
            <a:r>
              <a:rPr lang="nl-NL" sz="2400" dirty="0"/>
              <a:t> over de nachtperiode tussen 23.00 uur en 07.00 uur, verhoogd met 10 dB(A). </a:t>
            </a:r>
          </a:p>
        </p:txBody>
      </p:sp>
      <p:sp>
        <p:nvSpPr>
          <p:cNvPr id="4" name="Tijdelijke aanduiding voor datum 3">
            <a:extLst>
              <a:ext uri="{FF2B5EF4-FFF2-40B4-BE49-F238E27FC236}">
                <a16:creationId xmlns:a16="http://schemas.microsoft.com/office/drawing/2014/main" id="{F50F2B9B-C5F6-4367-83DF-1750097F6F4C}"/>
              </a:ext>
            </a:extLst>
          </p:cNvPr>
          <p:cNvSpPr>
            <a:spLocks noGrp="1"/>
          </p:cNvSpPr>
          <p:nvPr>
            <p:ph type="dt" sz="half" idx="10"/>
          </p:nvPr>
        </p:nvSpPr>
        <p:spPr/>
        <p:txBody>
          <a:bodyPr/>
          <a:lstStyle/>
          <a:p>
            <a:fld id="{1F360904-632D-4428-B762-9ED2B3079DE4}" type="datetime1">
              <a:rPr lang="nl-NL" noProof="0" smtClean="0"/>
              <a:t>29-3-2022</a:t>
            </a:fld>
            <a:endParaRPr lang="nl-NL" noProof="0"/>
          </a:p>
        </p:txBody>
      </p:sp>
    </p:spTree>
    <p:extLst>
      <p:ext uri="{BB962C8B-B14F-4D97-AF65-F5344CB8AC3E}">
        <p14:creationId xmlns:p14="http://schemas.microsoft.com/office/powerpoint/2010/main" val="241550580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6D858-1906-495C-B1A3-3C19E233A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3B809E-9840-4F61-A777-0ECC9F692F13}">
  <ds:schemaRefs>
    <ds:schemaRef ds:uri="http://schemas.microsoft.com/office/2006/documentManagement/types"/>
    <ds:schemaRef ds:uri="http://schemas.microsoft.com/office/infopath/2007/PartnerControls"/>
    <ds:schemaRef ds:uri="http://purl.org/dc/elements/1.1/"/>
    <ds:schemaRef ds:uri="http://purl.org/dc/dcmitype/"/>
    <ds:schemaRef ds:uri="4aa6b8cd-8aaf-473e-973b-57fcbd5fd695"/>
    <ds:schemaRef ds:uri="http://schemas.openxmlformats.org/package/2006/metadata/core-properties"/>
    <ds:schemaRef ds:uri="53db1c64-d159-475e-a504-7a3da4935d8c"/>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1739</TotalTime>
  <Words>2861</Words>
  <Application>Microsoft Office PowerPoint</Application>
  <PresentationFormat>Breedbeeld</PresentationFormat>
  <Paragraphs>250</Paragraphs>
  <Slides>36</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Arial</vt:lpstr>
      <vt:lpstr>Arial Black</vt:lpstr>
      <vt:lpstr>Calibri</vt:lpstr>
      <vt:lpstr>Times New Roman</vt:lpstr>
      <vt:lpstr>Yuverta</vt:lpstr>
      <vt:lpstr>Geluidoverlast </vt:lpstr>
      <vt:lpstr>In deze les</vt:lpstr>
      <vt:lpstr>Omgevingsgeluid geluidsanalyse</vt:lpstr>
      <vt:lpstr>Omgevingsgeluid geluidsanalyse</vt:lpstr>
      <vt:lpstr>Geluidsanalyse classificeren geluid</vt:lpstr>
      <vt:lpstr>Achtergrondgeluid </vt:lpstr>
      <vt:lpstr>Voorgrondgeluid </vt:lpstr>
      <vt:lpstr>Laeqw</vt:lpstr>
      <vt:lpstr>Laeqw * t</vt:lpstr>
      <vt:lpstr>Begrippen</vt:lpstr>
      <vt:lpstr>Industrieel geluidsanalyse</vt:lpstr>
      <vt:lpstr>Begrippen</vt:lpstr>
      <vt:lpstr>Begrippen</vt:lpstr>
      <vt:lpstr>Rekenen met LEX,t en LAeqw en t</vt:lpstr>
      <vt:lpstr>De correctie factor </vt:lpstr>
      <vt:lpstr>Als voorbeeld </vt:lpstr>
      <vt:lpstr>Geluidsniveaus in decibel</vt:lpstr>
      <vt:lpstr>dB, SPL en Pa </vt:lpstr>
      <vt:lpstr>dB(a), dB(b), dB(c), dB(d) </vt:lpstr>
      <vt:lpstr>dB(a), dB(b), dB(c), dB(d) </vt:lpstr>
      <vt:lpstr>Arbo</vt:lpstr>
      <vt:lpstr>Arbo</vt:lpstr>
      <vt:lpstr>Arbobesluit </vt:lpstr>
      <vt:lpstr>Klachten</vt:lpstr>
      <vt:lpstr>Daadwerkelijke geluidsmeting </vt:lpstr>
      <vt:lpstr>Daadwerkelijke geluidsmeting </vt:lpstr>
      <vt:lpstr>Stilte gebied</vt:lpstr>
      <vt:lpstr>Daadwerkelijke geluidsmeting </vt:lpstr>
      <vt:lpstr>PowerPoint-presentatie</vt:lpstr>
      <vt:lpstr>Daadwerkelijke geluidsmeting </vt:lpstr>
      <vt:lpstr>Daadwerkelijke geluidsmeting </vt:lpstr>
      <vt:lpstr>Luchtmeting</vt:lpstr>
      <vt:lpstr>Luchtmeting</vt:lpstr>
      <vt:lpstr>Luchtmeting</vt:lpstr>
      <vt:lpstr>Luchtmeting</vt:lpstr>
      <vt:lpstr>Zijn we klaar?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34</cp:revision>
  <dcterms:created xsi:type="dcterms:W3CDTF">2021-03-01T11:59:21Z</dcterms:created>
  <dcterms:modified xsi:type="dcterms:W3CDTF">2022-03-29T08:12:16Z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